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B72437-8CB1-48AC-AAC6-B90CD5ECE8B4}" v="931" dt="2024-10-28T11:16:15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eur Chandler" userId="12a2d475677fee94" providerId="Windows Live" clId="Web-{4FB72437-8CB1-48AC-AAC6-B90CD5ECE8B4}"/>
    <pc:docChg chg="modSld">
      <pc:chgData name="Fleur Chandler" userId="12a2d475677fee94" providerId="Windows Live" clId="Web-{4FB72437-8CB1-48AC-AAC6-B90CD5ECE8B4}" dt="2024-10-28T11:16:15.690" v="570" actId="14100"/>
      <pc:docMkLst>
        <pc:docMk/>
      </pc:docMkLst>
      <pc:sldChg chg="addSp delSp modSp addAnim">
        <pc:chgData name="Fleur Chandler" userId="12a2d475677fee94" providerId="Windows Live" clId="Web-{4FB72437-8CB1-48AC-AAC6-B90CD5ECE8B4}" dt="2024-10-28T11:08:47.394" v="398"/>
        <pc:sldMkLst>
          <pc:docMk/>
          <pc:sldMk cId="3844544309" sldId="260"/>
        </pc:sldMkLst>
        <pc:spChg chg="add mod">
          <ac:chgData name="Fleur Chandler" userId="12a2d475677fee94" providerId="Windows Live" clId="Web-{4FB72437-8CB1-48AC-AAC6-B90CD5ECE8B4}" dt="2024-10-28T11:08:30.487" v="397"/>
          <ac:spMkLst>
            <pc:docMk/>
            <pc:sldMk cId="3844544309" sldId="260"/>
            <ac:spMk id="4" creationId="{834CC118-B6C0-90B2-F17C-288E0F72AF11}"/>
          </ac:spMkLst>
        </pc:spChg>
        <pc:spChg chg="add del">
          <ac:chgData name="Fleur Chandler" userId="12a2d475677fee94" providerId="Windows Live" clId="Web-{4FB72437-8CB1-48AC-AAC6-B90CD5ECE8B4}" dt="2024-10-28T11:05:28.513" v="316"/>
          <ac:spMkLst>
            <pc:docMk/>
            <pc:sldMk cId="3844544309" sldId="260"/>
            <ac:spMk id="5" creationId="{2A6F9AA6-55EE-3881-FC3A-C9DB25AFBF46}"/>
          </ac:spMkLst>
        </pc:spChg>
      </pc:sldChg>
      <pc:sldChg chg="addSp modSp">
        <pc:chgData name="Fleur Chandler" userId="12a2d475677fee94" providerId="Windows Live" clId="Web-{4FB72437-8CB1-48AC-AAC6-B90CD5ECE8B4}" dt="2024-10-28T11:16:15.690" v="570" actId="14100"/>
        <pc:sldMkLst>
          <pc:docMk/>
          <pc:sldMk cId="1272989725" sldId="262"/>
        </pc:sldMkLst>
        <pc:spChg chg="add mod">
          <ac:chgData name="Fleur Chandler" userId="12a2d475677fee94" providerId="Windows Live" clId="Web-{4FB72437-8CB1-48AC-AAC6-B90CD5ECE8B4}" dt="2024-10-28T11:16:15.690" v="570" actId="14100"/>
          <ac:spMkLst>
            <pc:docMk/>
            <pc:sldMk cId="1272989725" sldId="262"/>
            <ac:spMk id="3" creationId="{FAA17F59-3172-9C50-C448-869823865FE8}"/>
          </ac:spMkLst>
        </pc:spChg>
        <pc:spChg chg="add mod">
          <ac:chgData name="Fleur Chandler" userId="12a2d475677fee94" providerId="Windows Live" clId="Web-{4FB72437-8CB1-48AC-AAC6-B90CD5ECE8B4}" dt="2024-10-28T11:13:17.653" v="508"/>
          <ac:spMkLst>
            <pc:docMk/>
            <pc:sldMk cId="1272989725" sldId="262"/>
            <ac:spMk id="4" creationId="{99A117F3-155A-D1A3-76AF-2514462A01FD}"/>
          </ac:spMkLst>
        </pc:spChg>
        <pc:spChg chg="mod">
          <ac:chgData name="Fleur Chandler" userId="12a2d475677fee94" providerId="Windows Live" clId="Web-{4FB72437-8CB1-48AC-AAC6-B90CD5ECE8B4}" dt="2024-10-28T11:12:36.448" v="506" actId="20577"/>
          <ac:spMkLst>
            <pc:docMk/>
            <pc:sldMk cId="1272989725" sldId="262"/>
            <ac:spMk id="5" creationId="{F123A783-71EE-7342-EEC8-A2838B520851}"/>
          </ac:spMkLst>
        </pc:spChg>
      </pc:sldChg>
    </pc:docChg>
  </pc:docChgLst>
  <pc:docChgLst>
    <pc:chgData name="Fleur Chandler" userId="12a2d475677fee94" providerId="Windows Live" clId="Web-{1E159BA9-D49F-4ADF-BB33-1013D0EC0BD9}"/>
    <pc:docChg chg="addSld modSld addMainMaster delMainMaster">
      <pc:chgData name="Fleur Chandler" userId="12a2d475677fee94" providerId="Windows Live" clId="Web-{1E159BA9-D49F-4ADF-BB33-1013D0EC0BD9}" dt="2024-10-21T10:08:42.866" v="1073" actId="20577"/>
      <pc:docMkLst>
        <pc:docMk/>
      </pc:docMkLst>
      <pc:sldChg chg="addSp delSp modSp mod setBg modClrScheme delDesignElem chgLayout">
        <pc:chgData name="Fleur Chandler" userId="12a2d475677fee94" providerId="Windows Live" clId="Web-{1E159BA9-D49F-4ADF-BB33-1013D0EC0BD9}" dt="2024-10-21T08:33:31.959" v="839" actId="20577"/>
        <pc:sldMkLst>
          <pc:docMk/>
          <pc:sldMk cId="2708765818" sldId="257"/>
        </pc:sldMkLst>
        <pc:spChg chg="mod or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2" creationId="{1A095CD4-8804-9EE6-8FE5-049304CED28E}"/>
          </ac:spMkLst>
        </pc:spChg>
        <pc:spChg chg="mod ord">
          <ac:chgData name="Fleur Chandler" userId="12a2d475677fee94" providerId="Windows Live" clId="Web-{1E159BA9-D49F-4ADF-BB33-1013D0EC0BD9}" dt="2024-10-21T08:33:31.959" v="839" actId="20577"/>
          <ac:spMkLst>
            <pc:docMk/>
            <pc:sldMk cId="2708765818" sldId="257"/>
            <ac:spMk id="3" creationId="{3C85D090-959B-E773-8689-3163DB6B2418}"/>
          </ac:spMkLst>
        </pc:spChg>
        <pc:spChg chg="ad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21" creationId="{09588DA8-065E-4F6F-8EFD-43104AB2E0CF}"/>
          </ac:spMkLst>
        </pc:spChg>
        <pc:spChg chg="ad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23" creationId="{C4285719-470E-454C-AF62-8323075F1F5B}"/>
          </ac:spMkLst>
        </pc:spChg>
        <pc:spChg chg="ad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25" creationId="{CD9FE4EF-C4D8-49A0-B2FF-81D8DB7D8A24}"/>
          </ac:spMkLst>
        </pc:spChg>
        <pc:spChg chg="ad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27" creationId="{4300840D-0A0B-4512-BACA-B439D5B9C57C}"/>
          </ac:spMkLst>
        </pc:spChg>
        <pc:spChg chg="ad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29" creationId="{D2B78728-A580-49A7-84F9-6EF6F583ADE0}"/>
          </ac:spMkLst>
        </pc:spChg>
        <pc:spChg chg="ad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31" creationId="{38FAA1A1-D861-433F-88FA-1E9D6FD31D11}"/>
          </ac:spMkLst>
        </pc:spChg>
        <pc:spChg chg="add">
          <ac:chgData name="Fleur Chandler" userId="12a2d475677fee94" providerId="Windows Live" clId="Web-{1E159BA9-D49F-4ADF-BB33-1013D0EC0BD9}" dt="2024-10-21T08:22:48.658" v="596"/>
          <ac:spMkLst>
            <pc:docMk/>
            <pc:sldMk cId="2708765818" sldId="257"/>
            <ac:spMk id="33" creationId="{8D71EDA1-87BF-4D5D-AB79-F346FD19278A}"/>
          </ac:spMkLst>
        </pc:spChg>
      </pc:sldChg>
      <pc:sldChg chg="addSp delSp modSp mod setBg modClrScheme delDesignElem chgLayout">
        <pc:chgData name="Fleur Chandler" userId="12a2d475677fee94" providerId="Windows Live" clId="Web-{1E159BA9-D49F-4ADF-BB33-1013D0EC0BD9}" dt="2024-10-21T08:13:14.453" v="459"/>
        <pc:sldMkLst>
          <pc:docMk/>
          <pc:sldMk cId="1936320102" sldId="258"/>
        </pc:sldMkLst>
        <pc:spChg chg="mod ord">
          <ac:chgData name="Fleur Chandler" userId="12a2d475677fee94" providerId="Windows Live" clId="Web-{1E159BA9-D49F-4ADF-BB33-1013D0EC0BD9}" dt="2024-10-21T08:13:14.453" v="459"/>
          <ac:spMkLst>
            <pc:docMk/>
            <pc:sldMk cId="1936320102" sldId="258"/>
            <ac:spMk id="2" creationId="{E098B0C2-88DA-9328-F550-BDB3FB427697}"/>
          </ac:spMkLst>
        </pc:spChg>
        <pc:spChg chg="add">
          <ac:chgData name="Fleur Chandler" userId="12a2d475677fee94" providerId="Windows Live" clId="Web-{1E159BA9-D49F-4ADF-BB33-1013D0EC0BD9}" dt="2024-10-21T08:13:14.453" v="459"/>
          <ac:spMkLst>
            <pc:docMk/>
            <pc:sldMk cId="1936320102" sldId="258"/>
            <ac:spMk id="7" creationId="{A8384FB5-9ADC-4DDC-881B-597D56F5B15D}"/>
          </ac:spMkLst>
        </pc:spChg>
        <pc:spChg chg="add">
          <ac:chgData name="Fleur Chandler" userId="12a2d475677fee94" providerId="Windows Live" clId="Web-{1E159BA9-D49F-4ADF-BB33-1013D0EC0BD9}" dt="2024-10-21T08:13:14.453" v="459"/>
          <ac:spMkLst>
            <pc:docMk/>
            <pc:sldMk cId="1936320102" sldId="258"/>
            <ac:spMk id="12" creationId="{91E5A9A7-95C6-4F4F-B00E-C82E07FE62EF}"/>
          </ac:spMkLst>
        </pc:spChg>
        <pc:spChg chg="add">
          <ac:chgData name="Fleur Chandler" userId="12a2d475677fee94" providerId="Windows Live" clId="Web-{1E159BA9-D49F-4ADF-BB33-1013D0EC0BD9}" dt="2024-10-21T08:13:14.453" v="459"/>
          <ac:spMkLst>
            <pc:docMk/>
            <pc:sldMk cId="1936320102" sldId="258"/>
            <ac:spMk id="14" creationId="{D07DD2DE-F619-49DD-B5E7-03A290FF4ED1}"/>
          </ac:spMkLst>
        </pc:spChg>
        <pc:spChg chg="add">
          <ac:chgData name="Fleur Chandler" userId="12a2d475677fee94" providerId="Windows Live" clId="Web-{1E159BA9-D49F-4ADF-BB33-1013D0EC0BD9}" dt="2024-10-21T08:13:14.453" v="459"/>
          <ac:spMkLst>
            <pc:docMk/>
            <pc:sldMk cId="1936320102" sldId="258"/>
            <ac:spMk id="16" creationId="{85149191-5F60-4A28-AAFF-039F96B0F3EC}"/>
          </ac:spMkLst>
        </pc:spChg>
        <pc:spChg chg="add">
          <ac:chgData name="Fleur Chandler" userId="12a2d475677fee94" providerId="Windows Live" clId="Web-{1E159BA9-D49F-4ADF-BB33-1013D0EC0BD9}" dt="2024-10-21T08:13:14.453" v="459"/>
          <ac:spMkLst>
            <pc:docMk/>
            <pc:sldMk cId="1936320102" sldId="258"/>
            <ac:spMk id="18" creationId="{F8260ED5-17F7-4158-B241-D51DD4CF1B7E}"/>
          </ac:spMkLst>
        </pc:spChg>
        <pc:graphicFrameChg chg="mod ord modGraphic">
          <ac:chgData name="Fleur Chandler" userId="12a2d475677fee94" providerId="Windows Live" clId="Web-{1E159BA9-D49F-4ADF-BB33-1013D0EC0BD9}" dt="2024-10-21T08:12:04.732" v="457"/>
          <ac:graphicFrameMkLst>
            <pc:docMk/>
            <pc:sldMk cId="1936320102" sldId="258"/>
            <ac:graphicFrameMk id="5" creationId="{9A1A0F87-8F8C-F954-4DBF-3D18B40A706B}"/>
          </ac:graphicFrameMkLst>
        </pc:graphicFrameChg>
      </pc:sldChg>
      <pc:sldChg chg="addSp delSp modSp mod modClrScheme delDesignElem chgLayout">
        <pc:chgData name="Fleur Chandler" userId="12a2d475677fee94" providerId="Windows Live" clId="Web-{1E159BA9-D49F-4ADF-BB33-1013D0EC0BD9}" dt="2024-10-21T10:07:47.816" v="1061" actId="20577"/>
        <pc:sldMkLst>
          <pc:docMk/>
          <pc:sldMk cId="2841366350" sldId="259"/>
        </pc:sldMkLst>
        <pc:spChg chg="mod ord">
          <ac:chgData name="Fleur Chandler" userId="12a2d475677fee94" providerId="Windows Live" clId="Web-{1E159BA9-D49F-4ADF-BB33-1013D0EC0BD9}" dt="2024-10-21T08:23:09.862" v="597"/>
          <ac:spMkLst>
            <pc:docMk/>
            <pc:sldMk cId="2841366350" sldId="259"/>
            <ac:spMk id="2" creationId="{B71E96BE-0D33-DDB1-413E-E32EA6655500}"/>
          </ac:spMkLst>
        </pc:spChg>
        <pc:spChg chg="mod ord">
          <ac:chgData name="Fleur Chandler" userId="12a2d475677fee94" providerId="Windows Live" clId="Web-{1E159BA9-D49F-4ADF-BB33-1013D0EC0BD9}" dt="2024-10-21T10:07:47.816" v="1061" actId="20577"/>
          <ac:spMkLst>
            <pc:docMk/>
            <pc:sldMk cId="2841366350" sldId="259"/>
            <ac:spMk id="3" creationId="{DF7189F0-8D82-C8D8-E4A3-2B0C6B65D835}"/>
          </ac:spMkLst>
        </pc:spChg>
        <pc:spChg chg="add">
          <ac:chgData name="Fleur Chandler" userId="12a2d475677fee94" providerId="Windows Live" clId="Web-{1E159BA9-D49F-4ADF-BB33-1013D0EC0BD9}" dt="2024-10-21T08:41:51.255" v="1057"/>
          <ac:spMkLst>
            <pc:docMk/>
            <pc:sldMk cId="2841366350" sldId="259"/>
            <ac:spMk id="29" creationId="{09588DA8-065E-4F6F-8EFD-43104AB2E0CF}"/>
          </ac:spMkLst>
        </pc:spChg>
        <pc:spChg chg="add">
          <ac:chgData name="Fleur Chandler" userId="12a2d475677fee94" providerId="Windows Live" clId="Web-{1E159BA9-D49F-4ADF-BB33-1013D0EC0BD9}" dt="2024-10-21T08:41:51.255" v="1057"/>
          <ac:spMkLst>
            <pc:docMk/>
            <pc:sldMk cId="2841366350" sldId="259"/>
            <ac:spMk id="31" creationId="{C4285719-470E-454C-AF62-8323075F1F5B}"/>
          </ac:spMkLst>
        </pc:spChg>
        <pc:spChg chg="add">
          <ac:chgData name="Fleur Chandler" userId="12a2d475677fee94" providerId="Windows Live" clId="Web-{1E159BA9-D49F-4ADF-BB33-1013D0EC0BD9}" dt="2024-10-21T08:41:51.255" v="1057"/>
          <ac:spMkLst>
            <pc:docMk/>
            <pc:sldMk cId="2841366350" sldId="259"/>
            <ac:spMk id="33" creationId="{CD9FE4EF-C4D8-49A0-B2FF-81D8DB7D8A24}"/>
          </ac:spMkLst>
        </pc:spChg>
        <pc:spChg chg="add">
          <ac:chgData name="Fleur Chandler" userId="12a2d475677fee94" providerId="Windows Live" clId="Web-{1E159BA9-D49F-4ADF-BB33-1013D0EC0BD9}" dt="2024-10-21T08:41:51.255" v="1057"/>
          <ac:spMkLst>
            <pc:docMk/>
            <pc:sldMk cId="2841366350" sldId="259"/>
            <ac:spMk id="35" creationId="{4300840D-0A0B-4512-BACA-B439D5B9C57C}"/>
          </ac:spMkLst>
        </pc:spChg>
        <pc:spChg chg="add">
          <ac:chgData name="Fleur Chandler" userId="12a2d475677fee94" providerId="Windows Live" clId="Web-{1E159BA9-D49F-4ADF-BB33-1013D0EC0BD9}" dt="2024-10-21T08:41:51.255" v="1057"/>
          <ac:spMkLst>
            <pc:docMk/>
            <pc:sldMk cId="2841366350" sldId="259"/>
            <ac:spMk id="37" creationId="{D2B78728-A580-49A7-84F9-6EF6F583ADE0}"/>
          </ac:spMkLst>
        </pc:spChg>
        <pc:spChg chg="add">
          <ac:chgData name="Fleur Chandler" userId="12a2d475677fee94" providerId="Windows Live" clId="Web-{1E159BA9-D49F-4ADF-BB33-1013D0EC0BD9}" dt="2024-10-21T08:41:51.255" v="1057"/>
          <ac:spMkLst>
            <pc:docMk/>
            <pc:sldMk cId="2841366350" sldId="259"/>
            <ac:spMk id="39" creationId="{38FAA1A1-D861-433F-88FA-1E9D6FD31D11}"/>
          </ac:spMkLst>
        </pc:spChg>
        <pc:spChg chg="add">
          <ac:chgData name="Fleur Chandler" userId="12a2d475677fee94" providerId="Windows Live" clId="Web-{1E159BA9-D49F-4ADF-BB33-1013D0EC0BD9}" dt="2024-10-21T08:41:51.255" v="1057"/>
          <ac:spMkLst>
            <pc:docMk/>
            <pc:sldMk cId="2841366350" sldId="259"/>
            <ac:spMk id="41" creationId="{8D71EDA1-87BF-4D5D-AB79-F346FD19278A}"/>
          </ac:spMkLst>
        </pc:spChg>
      </pc:sldChg>
      <pc:sldChg chg="addSp delSp modSp mod setBg modClrScheme delDesignElem chgLayout">
        <pc:chgData name="Fleur Chandler" userId="12a2d475677fee94" providerId="Windows Live" clId="Web-{1E159BA9-D49F-4ADF-BB33-1013D0EC0BD9}" dt="2024-10-21T10:08:16.646" v="1063" actId="20577"/>
        <pc:sldMkLst>
          <pc:docMk/>
          <pc:sldMk cId="3844544309" sldId="260"/>
        </pc:sldMkLst>
        <pc:spChg chg="mod or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2" creationId="{17C72D17-4BD9-90A4-5A59-635DAEBF536F}"/>
          </ac:spMkLst>
        </pc:spChg>
        <pc:spChg chg="mod ord">
          <ac:chgData name="Fleur Chandler" userId="12a2d475677fee94" providerId="Windows Live" clId="Web-{1E159BA9-D49F-4ADF-BB33-1013D0EC0BD9}" dt="2024-10-21T10:08:16.646" v="1063" actId="20577"/>
          <ac:spMkLst>
            <pc:docMk/>
            <pc:sldMk cId="3844544309" sldId="260"/>
            <ac:spMk id="3" creationId="{1441548C-F241-6743-162A-41714EEA81DA}"/>
          </ac:spMkLst>
        </pc:spChg>
        <pc:spChg chg="ad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27" creationId="{4300840D-0A0B-4512-BACA-B439D5B9C57C}"/>
          </ac:spMkLst>
        </pc:spChg>
        <pc:spChg chg="ad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30" creationId="{09588DA8-065E-4F6F-8EFD-43104AB2E0CF}"/>
          </ac:spMkLst>
        </pc:spChg>
        <pc:spChg chg="ad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31" creationId="{38FAA1A1-D861-433F-88FA-1E9D6FD31D11}"/>
          </ac:spMkLst>
        </pc:spChg>
        <pc:spChg chg="ad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32" creationId="{C4285719-470E-454C-AF62-8323075F1F5B}"/>
          </ac:spMkLst>
        </pc:spChg>
        <pc:spChg chg="ad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33" creationId="{8D71EDA1-87BF-4D5D-AB79-F346FD19278A}"/>
          </ac:spMkLst>
        </pc:spChg>
        <pc:spChg chg="ad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34" creationId="{CD9FE4EF-C4D8-49A0-B2FF-81D8DB7D8A24}"/>
          </ac:spMkLst>
        </pc:spChg>
        <pc:spChg chg="add">
          <ac:chgData name="Fleur Chandler" userId="12a2d475677fee94" providerId="Windows Live" clId="Web-{1E159BA9-D49F-4ADF-BB33-1013D0EC0BD9}" dt="2024-10-21T08:23:19.003" v="600"/>
          <ac:spMkLst>
            <pc:docMk/>
            <pc:sldMk cId="3844544309" sldId="260"/>
            <ac:spMk id="35" creationId="{D2B78728-A580-49A7-84F9-6EF6F583ADE0}"/>
          </ac:spMkLst>
        </pc:spChg>
      </pc:sldChg>
      <pc:sldChg chg="addSp delSp modSp mod modClrScheme delDesignElem chgLayout">
        <pc:chgData name="Fleur Chandler" userId="12a2d475677fee94" providerId="Windows Live" clId="Web-{1E159BA9-D49F-4ADF-BB33-1013D0EC0BD9}" dt="2024-10-21T10:08:42.866" v="1073" actId="20577"/>
        <pc:sldMkLst>
          <pc:docMk/>
          <pc:sldMk cId="2767756332" sldId="261"/>
        </pc:sldMkLst>
        <pc:spChg chg="mod or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2" creationId="{3B9A284A-12FE-6822-E775-2337D41833A9}"/>
          </ac:spMkLst>
        </pc:spChg>
        <pc:spChg chg="mod ord">
          <ac:chgData name="Fleur Chandler" userId="12a2d475677fee94" providerId="Windows Live" clId="Web-{1E159BA9-D49F-4ADF-BB33-1013D0EC0BD9}" dt="2024-10-21T10:08:42.866" v="1073" actId="20577"/>
          <ac:spMkLst>
            <pc:docMk/>
            <pc:sldMk cId="2767756332" sldId="261"/>
            <ac:spMk id="3" creationId="{EB175403-51DA-3FC3-A24D-4B9BFE6F849E}"/>
          </ac:spMkLst>
        </pc:spChg>
        <pc:spChg chg="ad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9" creationId="{09588DA8-065E-4F6F-8EFD-43104AB2E0CF}"/>
          </ac:spMkLst>
        </pc:spChg>
        <pc:spChg chg="ad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11" creationId="{C4285719-470E-454C-AF62-8323075F1F5B}"/>
          </ac:spMkLst>
        </pc:spChg>
        <pc:spChg chg="ad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13" creationId="{CD9FE4EF-C4D8-49A0-B2FF-81D8DB7D8A24}"/>
          </ac:spMkLst>
        </pc:spChg>
        <pc:spChg chg="ad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18" creationId="{4300840D-0A0B-4512-BACA-B439D5B9C57C}"/>
          </ac:spMkLst>
        </pc:spChg>
        <pc:spChg chg="ad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20" creationId="{D2B78728-A580-49A7-84F9-6EF6F583ADE0}"/>
          </ac:spMkLst>
        </pc:spChg>
        <pc:spChg chg="ad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22" creationId="{38FAA1A1-D861-433F-88FA-1E9D6FD31D11}"/>
          </ac:spMkLst>
        </pc:spChg>
        <pc:spChg chg="add">
          <ac:chgData name="Fleur Chandler" userId="12a2d475677fee94" providerId="Windows Live" clId="Web-{1E159BA9-D49F-4ADF-BB33-1013D0EC0BD9}" dt="2024-10-21T08:23:24.940" v="601"/>
          <ac:spMkLst>
            <pc:docMk/>
            <pc:sldMk cId="2767756332" sldId="261"/>
            <ac:spMk id="24" creationId="{8D71EDA1-87BF-4D5D-AB79-F346FD19278A}"/>
          </ac:spMkLst>
        </pc:spChg>
      </pc:sldChg>
      <pc:sldChg chg="addSp delSp modSp new mod setBg modClrScheme chgLayout">
        <pc:chgData name="Fleur Chandler" userId="12a2d475677fee94" providerId="Windows Live" clId="Web-{1E159BA9-D49F-4ADF-BB33-1013D0EC0BD9}" dt="2024-10-21T08:31:37.127" v="809"/>
        <pc:sldMkLst>
          <pc:docMk/>
          <pc:sldMk cId="1272989725" sldId="262"/>
        </pc:sldMkLst>
        <pc:spChg chg="mod ord">
          <ac:chgData name="Fleur Chandler" userId="12a2d475677fee94" providerId="Windows Live" clId="Web-{1E159BA9-D49F-4ADF-BB33-1013D0EC0BD9}" dt="2024-10-21T08:29:37.327" v="708"/>
          <ac:spMkLst>
            <pc:docMk/>
            <pc:sldMk cId="1272989725" sldId="262"/>
            <ac:spMk id="2" creationId="{251A51A4-B9EE-82B9-4574-21E3CA924EB2}"/>
          </ac:spMkLst>
        </pc:spChg>
        <pc:spChg chg="add mod">
          <ac:chgData name="Fleur Chandler" userId="12a2d475677fee94" providerId="Windows Live" clId="Web-{1E159BA9-D49F-4ADF-BB33-1013D0EC0BD9}" dt="2024-10-21T08:31:37.127" v="809"/>
          <ac:spMkLst>
            <pc:docMk/>
            <pc:sldMk cId="1272989725" sldId="262"/>
            <ac:spMk id="5" creationId="{F123A783-71EE-7342-EEC8-A2838B520851}"/>
          </ac:spMkLst>
        </pc:spChg>
        <pc:spChg chg="add">
          <ac:chgData name="Fleur Chandler" userId="12a2d475677fee94" providerId="Windows Live" clId="Web-{1E159BA9-D49F-4ADF-BB33-1013D0EC0BD9}" dt="2024-10-21T08:29:37.327" v="708"/>
          <ac:spMkLst>
            <pc:docMk/>
            <pc:sldMk cId="1272989725" sldId="262"/>
            <ac:spMk id="49" creationId="{C4285719-470E-454C-AF62-8323075F1F5B}"/>
          </ac:spMkLst>
        </pc:spChg>
        <pc:spChg chg="add">
          <ac:chgData name="Fleur Chandler" userId="12a2d475677fee94" providerId="Windows Live" clId="Web-{1E159BA9-D49F-4ADF-BB33-1013D0EC0BD9}" dt="2024-10-21T08:29:37.327" v="708"/>
          <ac:spMkLst>
            <pc:docMk/>
            <pc:sldMk cId="1272989725" sldId="262"/>
            <ac:spMk id="50" creationId="{CD9FE4EF-C4D8-49A0-B2FF-81D8DB7D8A24}"/>
          </ac:spMkLst>
        </pc:spChg>
        <pc:spChg chg="add">
          <ac:chgData name="Fleur Chandler" userId="12a2d475677fee94" providerId="Windows Live" clId="Web-{1E159BA9-D49F-4ADF-BB33-1013D0EC0BD9}" dt="2024-10-21T08:29:37.327" v="708"/>
          <ac:spMkLst>
            <pc:docMk/>
            <pc:sldMk cId="1272989725" sldId="262"/>
            <ac:spMk id="51" creationId="{4300840D-0A0B-4512-BACA-B439D5B9C57C}"/>
          </ac:spMkLst>
        </pc:spChg>
        <pc:spChg chg="add">
          <ac:chgData name="Fleur Chandler" userId="12a2d475677fee94" providerId="Windows Live" clId="Web-{1E159BA9-D49F-4ADF-BB33-1013D0EC0BD9}" dt="2024-10-21T08:29:37.327" v="708"/>
          <ac:spMkLst>
            <pc:docMk/>
            <pc:sldMk cId="1272989725" sldId="262"/>
            <ac:spMk id="52" creationId="{D2B78728-A580-49A7-84F9-6EF6F583ADE0}"/>
          </ac:spMkLst>
        </pc:spChg>
        <pc:spChg chg="add">
          <ac:chgData name="Fleur Chandler" userId="12a2d475677fee94" providerId="Windows Live" clId="Web-{1E159BA9-D49F-4ADF-BB33-1013D0EC0BD9}" dt="2024-10-21T08:29:37.327" v="708"/>
          <ac:spMkLst>
            <pc:docMk/>
            <pc:sldMk cId="1272989725" sldId="262"/>
            <ac:spMk id="53" creationId="{38FAA1A1-D861-433F-88FA-1E9D6FD31D11}"/>
          </ac:spMkLst>
        </pc:spChg>
        <pc:spChg chg="add">
          <ac:chgData name="Fleur Chandler" userId="12a2d475677fee94" providerId="Windows Live" clId="Web-{1E159BA9-D49F-4ADF-BB33-1013D0EC0BD9}" dt="2024-10-21T08:29:37.327" v="708"/>
          <ac:spMkLst>
            <pc:docMk/>
            <pc:sldMk cId="1272989725" sldId="262"/>
            <ac:spMk id="54" creationId="{8D71EDA1-87BF-4D5D-AB79-F346FD19278A}"/>
          </ac:spMkLst>
        </pc:spChg>
        <pc:picChg chg="add mod ord">
          <ac:chgData name="Fleur Chandler" userId="12a2d475677fee94" providerId="Windows Live" clId="Web-{1E159BA9-D49F-4ADF-BB33-1013D0EC0BD9}" dt="2024-10-21T08:29:37.327" v="708"/>
          <ac:picMkLst>
            <pc:docMk/>
            <pc:sldMk cId="1272989725" sldId="262"/>
            <ac:picMk id="22" creationId="{FF3BE6F3-2ECA-EC9C-09B3-64168F08E518}"/>
          </ac:picMkLst>
        </pc:picChg>
      </pc:sldChg>
      <pc:sldChg chg="addSp delSp modSp new mod setBg">
        <pc:chgData name="Fleur Chandler" userId="12a2d475677fee94" providerId="Windows Live" clId="Web-{1E159BA9-D49F-4ADF-BB33-1013D0EC0BD9}" dt="2024-10-21T08:39:55.580" v="1056"/>
        <pc:sldMkLst>
          <pc:docMk/>
          <pc:sldMk cId="121936640" sldId="263"/>
        </pc:sldMkLst>
        <pc:spChg chg="mod">
          <ac:chgData name="Fleur Chandler" userId="12a2d475677fee94" providerId="Windows Live" clId="Web-{1E159BA9-D49F-4ADF-BB33-1013D0EC0BD9}" dt="2024-10-21T08:39:55.580" v="1056"/>
          <ac:spMkLst>
            <pc:docMk/>
            <pc:sldMk cId="121936640" sldId="263"/>
            <ac:spMk id="2" creationId="{3F597CC2-DE4F-1ED5-1BC3-AAE1413889BC}"/>
          </ac:spMkLst>
        </pc:spChg>
        <pc:spChg chg="add">
          <ac:chgData name="Fleur Chandler" userId="12a2d475677fee94" providerId="Windows Live" clId="Web-{1E159BA9-D49F-4ADF-BB33-1013D0EC0BD9}" dt="2024-10-21T08:38:33.468" v="1026"/>
          <ac:spMkLst>
            <pc:docMk/>
            <pc:sldMk cId="121936640" sldId="263"/>
            <ac:spMk id="20" creationId="{BACC6370-2D7E-4714-9D71-7542949D7D5D}"/>
          </ac:spMkLst>
        </pc:spChg>
        <pc:spChg chg="add">
          <ac:chgData name="Fleur Chandler" userId="12a2d475677fee94" providerId="Windows Live" clId="Web-{1E159BA9-D49F-4ADF-BB33-1013D0EC0BD9}" dt="2024-10-21T08:38:33.468" v="1026"/>
          <ac:spMkLst>
            <pc:docMk/>
            <pc:sldMk cId="121936640" sldId="263"/>
            <ac:spMk id="22" creationId="{F68B3F68-107C-434F-AA38-110D5EA91B85}"/>
          </ac:spMkLst>
        </pc:spChg>
        <pc:spChg chg="add">
          <ac:chgData name="Fleur Chandler" userId="12a2d475677fee94" providerId="Windows Live" clId="Web-{1E159BA9-D49F-4ADF-BB33-1013D0EC0BD9}" dt="2024-10-21T08:38:33.468" v="1026"/>
          <ac:spMkLst>
            <pc:docMk/>
            <pc:sldMk cId="121936640" sldId="263"/>
            <ac:spMk id="24" creationId="{AAD0DBB9-1A4B-4391-81D4-CB19F9AB918A}"/>
          </ac:spMkLst>
        </pc:spChg>
        <pc:spChg chg="add">
          <ac:chgData name="Fleur Chandler" userId="12a2d475677fee94" providerId="Windows Live" clId="Web-{1E159BA9-D49F-4ADF-BB33-1013D0EC0BD9}" dt="2024-10-21T08:38:33.468" v="1026"/>
          <ac:spMkLst>
            <pc:docMk/>
            <pc:sldMk cId="121936640" sldId="263"/>
            <ac:spMk id="26" creationId="{063BBA22-50EA-4C4D-BE05-F1CE4E63AA56}"/>
          </ac:spMkLst>
        </pc:spChg>
        <pc:graphicFrameChg chg="add">
          <ac:chgData name="Fleur Chandler" userId="12a2d475677fee94" providerId="Windows Live" clId="Web-{1E159BA9-D49F-4ADF-BB33-1013D0EC0BD9}" dt="2024-10-21T08:38:33.468" v="1026"/>
          <ac:graphicFrameMkLst>
            <pc:docMk/>
            <pc:sldMk cId="121936640" sldId="263"/>
            <ac:graphicFrameMk id="16" creationId="{18D19F89-8A4B-5DC8-8DAF-3313B77F3B1F}"/>
          </ac:graphicFrameMkLst>
        </pc:graphicFrameChg>
      </pc:sldChg>
      <pc:sldMasterChg chg="del delSldLayout">
        <pc:chgData name="Fleur Chandler" userId="12a2d475677fee94" providerId="Windows Live" clId="Web-{1E159BA9-D49F-4ADF-BB33-1013D0EC0BD9}" dt="2024-10-21T08:09:57.197" v="439"/>
        <pc:sldMasterMkLst>
          <pc:docMk/>
          <pc:sldMasterMk cId="2460954070" sldId="2147483660"/>
        </pc:sldMasterMkLst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Fleur Chandler" userId="12a2d475677fee94" providerId="Windows Live" clId="Web-{1E159BA9-D49F-4ADF-BB33-1013D0EC0BD9}" dt="2024-10-21T08:09:57.197" v="439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0:06.307" v="440"/>
        <pc:sldMasterMkLst>
          <pc:docMk/>
          <pc:sldMasterMk cId="1870262244" sldId="2147483672"/>
        </pc:sldMasterMkLst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4137673871" sldId="2147483673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215459137" sldId="2147483674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1272831064" sldId="2147483675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1126841321" sldId="2147483676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427270794" sldId="2147483677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1810407839" sldId="2147483678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1408673614" sldId="2147483679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2217227193" sldId="2147483680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3008145215" sldId="2147483681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1093290113" sldId="2147483682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6.307" v="440"/>
          <pc:sldLayoutMkLst>
            <pc:docMk/>
            <pc:sldMasterMk cId="1870262244" sldId="2147483672"/>
            <pc:sldLayoutMk cId="1716119127" sldId="2147483683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0:08.650" v="441"/>
        <pc:sldMasterMkLst>
          <pc:docMk/>
          <pc:sldMasterMk cId="3497549862" sldId="2147483684"/>
        </pc:sldMasterMkLst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3771175959" sldId="2147483685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2334872020" sldId="2147483686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608554727" sldId="2147483687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1643848769" sldId="2147483688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4150413620" sldId="2147483689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3801138316" sldId="2147483690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286693104" sldId="2147483691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356607275" sldId="2147483692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4238704690" sldId="2147483693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925096395" sldId="2147483694"/>
          </pc:sldLayoutMkLst>
        </pc:sldLayoutChg>
        <pc:sldLayoutChg chg="add del mod replId">
          <pc:chgData name="Fleur Chandler" userId="12a2d475677fee94" providerId="Windows Live" clId="Web-{1E159BA9-D49F-4ADF-BB33-1013D0EC0BD9}" dt="2024-10-21T08:10:08.650" v="441"/>
          <pc:sldLayoutMkLst>
            <pc:docMk/>
            <pc:sldMasterMk cId="3497549862" sldId="2147483684"/>
            <pc:sldLayoutMk cId="2803672019" sldId="2147483695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2:04.732" v="457"/>
        <pc:sldMasterMkLst>
          <pc:docMk/>
          <pc:sldMasterMk cId="3776909872" sldId="2147483696"/>
        </pc:sldMasterMkLst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1495058995" sldId="2147483697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1020260952" sldId="2147483698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4203218620" sldId="2147483699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3531884775" sldId="2147483700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3222254298" sldId="2147483701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3220659682" sldId="2147483702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2885583756" sldId="2147483703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926419491" sldId="2147483704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358237388" sldId="2147483705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758866160" sldId="2147483706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3776909872" sldId="2147483696"/>
            <pc:sldLayoutMk cId="271733110" sldId="2147483707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2:04.732" v="457"/>
        <pc:sldMasterMkLst>
          <pc:docMk/>
          <pc:sldMasterMk cId="2385264543" sldId="2147483708"/>
        </pc:sldMasterMkLst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3333293380" sldId="2147483709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2151844008" sldId="2147483710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3160493118" sldId="2147483711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77414667" sldId="2147483712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2353337101" sldId="2147483713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1281642111" sldId="2147483714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3149087022" sldId="2147483715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3153716114" sldId="2147483716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1501311753" sldId="2147483717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155486401" sldId="2147483718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4.732" v="457"/>
          <pc:sldLayoutMkLst>
            <pc:docMk/>
            <pc:sldMasterMk cId="2385264543" sldId="2147483708"/>
            <pc:sldLayoutMk cId="2727158486" sldId="2147483719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2:01.466" v="456"/>
        <pc:sldMasterMkLst>
          <pc:docMk/>
          <pc:sldMasterMk cId="716520058" sldId="2147483720"/>
        </pc:sldMasterMkLst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3697505236" sldId="2147483721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380108587" sldId="2147483722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2985427561" sldId="2147483723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304887148" sldId="2147483724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3626928816" sldId="2147483725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4218264906" sldId="2147483726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119020467" sldId="2147483727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622393717" sldId="2147483728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2942056554" sldId="2147483729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2032204816" sldId="2147483730"/>
          </pc:sldLayoutMkLst>
        </pc:sldLayoutChg>
        <pc:sldLayoutChg chg="add del mod replId">
          <pc:chgData name="Fleur Chandler" userId="12a2d475677fee94" providerId="Windows Live" clId="Web-{1E159BA9-D49F-4ADF-BB33-1013D0EC0BD9}" dt="2024-10-21T08:12:01.466" v="456"/>
          <pc:sldLayoutMkLst>
            <pc:docMk/>
            <pc:sldMasterMk cId="716520058" sldId="2147483720"/>
            <pc:sldLayoutMk cId="3637713548" sldId="2147483731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1:58.013" v="455"/>
        <pc:sldMasterMkLst>
          <pc:docMk/>
          <pc:sldMasterMk cId="546334944" sldId="2147483732"/>
        </pc:sldMasterMkLst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3900731780" sldId="2147483733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3628106338" sldId="2147483734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1651670833" sldId="2147483735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3323473316" sldId="2147483736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434583359" sldId="2147483737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4119594900" sldId="2147483738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336311037" sldId="2147483739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579406586" sldId="2147483740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3544564901" sldId="2147483741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1631894251" sldId="2147483742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8.013" v="455"/>
          <pc:sldLayoutMkLst>
            <pc:docMk/>
            <pc:sldMasterMk cId="546334944" sldId="2147483732"/>
            <pc:sldLayoutMk cId="1504433851" sldId="2147483743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1:56.279" v="454"/>
        <pc:sldMasterMkLst>
          <pc:docMk/>
          <pc:sldMasterMk cId="2443329866" sldId="2147483744"/>
        </pc:sldMasterMkLst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3707405948" sldId="2147483745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75301226" sldId="2147483746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2483595944" sldId="2147483747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2684936638" sldId="2147483748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3188988242" sldId="2147483749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3736711149" sldId="2147483750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3456967298" sldId="2147483751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3666714123" sldId="2147483752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3403600054" sldId="2147483753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1290419374" sldId="2147483754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6.279" v="454"/>
          <pc:sldLayoutMkLst>
            <pc:docMk/>
            <pc:sldMasterMk cId="2443329866" sldId="2147483744"/>
            <pc:sldLayoutMk cId="959159646" sldId="2147483755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1:54.279" v="453"/>
        <pc:sldMasterMkLst>
          <pc:docMk/>
          <pc:sldMasterMk cId="652730663" sldId="2147483756"/>
        </pc:sldMasterMkLst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1980170484" sldId="2147483757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25214065" sldId="2147483758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4067663710" sldId="2147483759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1822341853" sldId="2147483760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3857092587" sldId="2147483761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3412180055" sldId="2147483762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3974300402" sldId="2147483763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3794015626" sldId="2147483764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1917421242" sldId="2147483765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2380325348" sldId="2147483766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4.279" v="453"/>
          <pc:sldLayoutMkLst>
            <pc:docMk/>
            <pc:sldMasterMk cId="652730663" sldId="2147483756"/>
            <pc:sldLayoutMk cId="1099670625" sldId="2147483767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1:50.825" v="451"/>
        <pc:sldMasterMkLst>
          <pc:docMk/>
          <pc:sldMasterMk cId="2825526970" sldId="2147483768"/>
        </pc:sldMasterMkLst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937939816" sldId="2147483769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4169810968" sldId="2147483770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3516597534" sldId="2147483771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2027902303" sldId="2147483772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4066369877" sldId="2147483773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525006736" sldId="2147483774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4086842915" sldId="2147483775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1402167909" sldId="2147483776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3281633375" sldId="2147483777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197299416" sldId="2147483778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50.825" v="451"/>
          <pc:sldLayoutMkLst>
            <pc:docMk/>
            <pc:sldMasterMk cId="2825526970" sldId="2147483768"/>
            <pc:sldLayoutMk cId="4079041029" sldId="2147483779"/>
          </pc:sldLayoutMkLst>
        </pc:sldLayoutChg>
      </pc:sldMasterChg>
      <pc:sldMasterChg chg="add del addSldLayout delSldLayout modSldLayout">
        <pc:chgData name="Fleur Chandler" userId="12a2d475677fee94" providerId="Windows Live" clId="Web-{1E159BA9-D49F-4ADF-BB33-1013D0EC0BD9}" dt="2024-10-21T08:11:47.310" v="450"/>
        <pc:sldMasterMkLst>
          <pc:docMk/>
          <pc:sldMasterMk cId="2998222224" sldId="2147483780"/>
        </pc:sldMasterMkLst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3792840289" sldId="2147483781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4045277342" sldId="2147483782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3282854316" sldId="2147483783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561086740" sldId="2147483784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739279995" sldId="2147483785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1144754878" sldId="2147483786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1962201527" sldId="2147483787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2334912601" sldId="2147483788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4044186016" sldId="2147483789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2323171636" sldId="2147483790"/>
          </pc:sldLayoutMkLst>
        </pc:sldLayoutChg>
        <pc:sldLayoutChg chg="add del mod replId">
          <pc:chgData name="Fleur Chandler" userId="12a2d475677fee94" providerId="Windows Live" clId="Web-{1E159BA9-D49F-4ADF-BB33-1013D0EC0BD9}" dt="2024-10-21T08:11:47.310" v="450"/>
          <pc:sldLayoutMkLst>
            <pc:docMk/>
            <pc:sldMasterMk cId="2998222224" sldId="2147483780"/>
            <pc:sldLayoutMk cId="4108753988" sldId="2147483791"/>
          </pc:sldLayoutMkLst>
        </pc:sldLayoutChg>
      </pc:sldMasterChg>
    </pc:docChg>
  </pc:docChgLst>
  <pc:docChgLst>
    <pc:chgData clId="Web-{4D2272FD-6547-4750-BBEF-6BD9E72EDE78}"/>
    <pc:docChg chg="addSld">
      <pc:chgData name="" userId="" providerId="" clId="Web-{4D2272FD-6547-4750-BBEF-6BD9E72EDE78}" dt="2024-10-20T20:20:15.662" v="0"/>
      <pc:docMkLst>
        <pc:docMk/>
      </pc:docMkLst>
      <pc:sldChg chg="new">
        <pc:chgData name="" userId="" providerId="" clId="Web-{4D2272FD-6547-4750-BBEF-6BD9E72EDE78}" dt="2024-10-20T20:20:15.662" v="0"/>
        <pc:sldMkLst>
          <pc:docMk/>
          <pc:sldMk cId="2708765818" sldId="257"/>
        </pc:sldMkLst>
      </pc:sldChg>
    </pc:docChg>
  </pc:docChgLst>
  <pc:docChgLst>
    <pc:chgData name="Fleur Chandler" userId="12a2d475677fee94" providerId="Windows Live" clId="Web-{4D2272FD-6547-4750-BBEF-6BD9E72EDE78}"/>
    <pc:docChg chg="addSld delSld modSld sldOrd">
      <pc:chgData name="Fleur Chandler" userId="12a2d475677fee94" providerId="Windows Live" clId="Web-{4D2272FD-6547-4750-BBEF-6BD9E72EDE78}" dt="2024-10-20T20:54:04.259" v="976"/>
      <pc:docMkLst>
        <pc:docMk/>
      </pc:docMkLst>
      <pc:sldChg chg="del">
        <pc:chgData name="Fleur Chandler" userId="12a2d475677fee94" providerId="Windows Live" clId="Web-{4D2272FD-6547-4750-BBEF-6BD9E72EDE78}" dt="2024-10-20T20:51:24.050" v="969"/>
        <pc:sldMkLst>
          <pc:docMk/>
          <pc:sldMk cId="109857222" sldId="256"/>
        </pc:sldMkLst>
      </pc:sldChg>
      <pc:sldChg chg="addSp modSp mod setBg">
        <pc:chgData name="Fleur Chandler" userId="12a2d475677fee94" providerId="Windows Live" clId="Web-{4D2272FD-6547-4750-BBEF-6BD9E72EDE78}" dt="2024-10-20T20:54:04.259" v="976"/>
        <pc:sldMkLst>
          <pc:docMk/>
          <pc:sldMk cId="2708765818" sldId="257"/>
        </pc:sldMkLst>
        <pc:spChg chg="mod">
          <ac:chgData name="Fleur Chandler" userId="12a2d475677fee94" providerId="Windows Live" clId="Web-{4D2272FD-6547-4750-BBEF-6BD9E72EDE78}" dt="2024-10-20T20:51:43.988" v="970"/>
          <ac:spMkLst>
            <pc:docMk/>
            <pc:sldMk cId="2708765818" sldId="257"/>
            <ac:spMk id="2" creationId="{1A095CD4-8804-9EE6-8FE5-049304CED28E}"/>
          </ac:spMkLst>
        </pc:spChg>
        <pc:spChg chg="mod">
          <ac:chgData name="Fleur Chandler" userId="12a2d475677fee94" providerId="Windows Live" clId="Web-{4D2272FD-6547-4750-BBEF-6BD9E72EDE78}" dt="2024-10-20T20:51:43.988" v="970"/>
          <ac:spMkLst>
            <pc:docMk/>
            <pc:sldMk cId="2708765818" sldId="257"/>
            <ac:spMk id="3" creationId="{3C85D090-959B-E773-8689-3163DB6B2418}"/>
          </ac:spMkLst>
        </pc:spChg>
      </pc:sldChg>
      <pc:sldChg chg="addSp delSp modSp new mod setBg">
        <pc:chgData name="Fleur Chandler" userId="12a2d475677fee94" providerId="Windows Live" clId="Web-{4D2272FD-6547-4750-BBEF-6BD9E72EDE78}" dt="2024-10-20T20:31:40.080" v="260" actId="20577"/>
        <pc:sldMkLst>
          <pc:docMk/>
          <pc:sldMk cId="1936320102" sldId="258"/>
        </pc:sldMkLst>
        <pc:spChg chg="mod">
          <ac:chgData name="Fleur Chandler" userId="12a2d475677fee94" providerId="Windows Live" clId="Web-{4D2272FD-6547-4750-BBEF-6BD9E72EDE78}" dt="2024-10-20T20:28:04.040" v="254"/>
          <ac:spMkLst>
            <pc:docMk/>
            <pc:sldMk cId="1936320102" sldId="258"/>
            <ac:spMk id="2" creationId="{E098B0C2-88DA-9328-F550-BDB3FB427697}"/>
          </ac:spMkLst>
        </pc:spChg>
        <pc:graphicFrameChg chg="add modGraphic">
          <ac:chgData name="Fleur Chandler" userId="12a2d475677fee94" providerId="Windows Live" clId="Web-{4D2272FD-6547-4750-BBEF-6BD9E72EDE78}" dt="2024-10-20T20:31:40.080" v="260" actId="20577"/>
          <ac:graphicFrameMkLst>
            <pc:docMk/>
            <pc:sldMk cId="1936320102" sldId="258"/>
            <ac:graphicFrameMk id="5" creationId="{9A1A0F87-8F8C-F954-4DBF-3D18B40A706B}"/>
          </ac:graphicFrameMkLst>
        </pc:graphicFrameChg>
      </pc:sldChg>
      <pc:sldChg chg="addSp modSp new mod setBg">
        <pc:chgData name="Fleur Chandler" userId="12a2d475677fee94" providerId="Windows Live" clId="Web-{4D2272FD-6547-4750-BBEF-6BD9E72EDE78}" dt="2024-10-20T20:52:11.067" v="971"/>
        <pc:sldMkLst>
          <pc:docMk/>
          <pc:sldMk cId="2841366350" sldId="259"/>
        </pc:sldMkLst>
        <pc:spChg chg="mod">
          <ac:chgData name="Fleur Chandler" userId="12a2d475677fee94" providerId="Windows Live" clId="Web-{4D2272FD-6547-4750-BBEF-6BD9E72EDE78}" dt="2024-10-20T20:52:11.067" v="971"/>
          <ac:spMkLst>
            <pc:docMk/>
            <pc:sldMk cId="2841366350" sldId="259"/>
            <ac:spMk id="2" creationId="{B71E96BE-0D33-DDB1-413E-E32EA6655500}"/>
          </ac:spMkLst>
        </pc:spChg>
        <pc:spChg chg="mod">
          <ac:chgData name="Fleur Chandler" userId="12a2d475677fee94" providerId="Windows Live" clId="Web-{4D2272FD-6547-4750-BBEF-6BD9E72EDE78}" dt="2024-10-20T20:52:11.067" v="971"/>
          <ac:spMkLst>
            <pc:docMk/>
            <pc:sldMk cId="2841366350" sldId="259"/>
            <ac:spMk id="3" creationId="{DF7189F0-8D82-C8D8-E4A3-2B0C6B65D835}"/>
          </ac:spMkLst>
        </pc:spChg>
      </pc:sldChg>
      <pc:sldChg chg="addSp modSp new mod setBg">
        <pc:chgData name="Fleur Chandler" userId="12a2d475677fee94" providerId="Windows Live" clId="Web-{4D2272FD-6547-4750-BBEF-6BD9E72EDE78}" dt="2024-10-20T20:52:23.521" v="972"/>
        <pc:sldMkLst>
          <pc:docMk/>
          <pc:sldMk cId="3844544309" sldId="260"/>
        </pc:sldMkLst>
        <pc:spChg chg="mod">
          <ac:chgData name="Fleur Chandler" userId="12a2d475677fee94" providerId="Windows Live" clId="Web-{4D2272FD-6547-4750-BBEF-6BD9E72EDE78}" dt="2024-10-20T20:52:23.521" v="972"/>
          <ac:spMkLst>
            <pc:docMk/>
            <pc:sldMk cId="3844544309" sldId="260"/>
            <ac:spMk id="2" creationId="{17C72D17-4BD9-90A4-5A59-635DAEBF536F}"/>
          </ac:spMkLst>
        </pc:spChg>
        <pc:spChg chg="mod">
          <ac:chgData name="Fleur Chandler" userId="12a2d475677fee94" providerId="Windows Live" clId="Web-{4D2272FD-6547-4750-BBEF-6BD9E72EDE78}" dt="2024-10-20T20:52:23.521" v="972"/>
          <ac:spMkLst>
            <pc:docMk/>
            <pc:sldMk cId="3844544309" sldId="260"/>
            <ac:spMk id="3" creationId="{1441548C-F241-6743-162A-41714EEA81DA}"/>
          </ac:spMkLst>
        </pc:spChg>
      </pc:sldChg>
      <pc:sldChg chg="addSp delSp modSp new mod ord setBg">
        <pc:chgData name="Fleur Chandler" userId="12a2d475677fee94" providerId="Windows Live" clId="Web-{4D2272FD-6547-4750-BBEF-6BD9E72EDE78}" dt="2024-10-20T20:53:14.101" v="975"/>
        <pc:sldMkLst>
          <pc:docMk/>
          <pc:sldMk cId="2767756332" sldId="261"/>
        </pc:sldMkLst>
        <pc:spChg chg="mod">
          <ac:chgData name="Fleur Chandler" userId="12a2d475677fee94" providerId="Windows Live" clId="Web-{4D2272FD-6547-4750-BBEF-6BD9E72EDE78}" dt="2024-10-20T20:53:14.101" v="975"/>
          <ac:spMkLst>
            <pc:docMk/>
            <pc:sldMk cId="2767756332" sldId="261"/>
            <ac:spMk id="2" creationId="{3B9A284A-12FE-6822-E775-2337D41833A9}"/>
          </ac:spMkLst>
        </pc:spChg>
        <pc:spChg chg="add del mod">
          <ac:chgData name="Fleur Chandler" userId="12a2d475677fee94" providerId="Windows Live" clId="Web-{4D2272FD-6547-4750-BBEF-6BD9E72EDE78}" dt="2024-10-20T20:53:14.101" v="975"/>
          <ac:spMkLst>
            <pc:docMk/>
            <pc:sldMk cId="2767756332" sldId="261"/>
            <ac:spMk id="3" creationId="{EB175403-51DA-3FC3-A24D-4B9BFE6F849E}"/>
          </ac:spMkLst>
        </pc:spChg>
      </pc:sldChg>
      <pc:sldChg chg="modSp new del">
        <pc:chgData name="Fleur Chandler" userId="12a2d475677fee94" providerId="Windows Live" clId="Web-{4D2272FD-6547-4750-BBEF-6BD9E72EDE78}" dt="2024-10-20T20:46:25.366" v="756"/>
        <pc:sldMkLst>
          <pc:docMk/>
          <pc:sldMk cId="1678997615" sldId="262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68EDD-8B66-4EBF-8C8A-D338A6DB966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E8F1F635-C530-4E44-8E4D-0D9BBFAE57C4}">
      <dgm:prSet/>
      <dgm:spPr/>
      <dgm:t>
        <a:bodyPr/>
        <a:lstStyle/>
        <a:p>
          <a:pPr>
            <a:defRPr cap="all"/>
          </a:pPr>
          <a:r>
            <a:rPr lang="en-GB"/>
            <a:t>Development</a:t>
          </a:r>
          <a:endParaRPr lang="en-US"/>
        </a:p>
      </dgm:t>
    </dgm:pt>
    <dgm:pt modelId="{5DD8F006-4016-4292-82E9-5085E7EA0268}" type="parTrans" cxnId="{BB82010B-27DF-4282-B4F2-C5AD97C1D420}">
      <dgm:prSet/>
      <dgm:spPr/>
      <dgm:t>
        <a:bodyPr/>
        <a:lstStyle/>
        <a:p>
          <a:endParaRPr lang="en-US"/>
        </a:p>
      </dgm:t>
    </dgm:pt>
    <dgm:pt modelId="{110D6A93-503A-4F0D-BA1D-AEFD3B17DE0E}" type="sibTrans" cxnId="{BB82010B-27DF-4282-B4F2-C5AD97C1D420}">
      <dgm:prSet/>
      <dgm:spPr/>
      <dgm:t>
        <a:bodyPr/>
        <a:lstStyle/>
        <a:p>
          <a:endParaRPr lang="en-US"/>
        </a:p>
      </dgm:t>
    </dgm:pt>
    <dgm:pt modelId="{6348701D-BA82-496D-988A-4E7F6E842BAB}">
      <dgm:prSet/>
      <dgm:spPr/>
      <dgm:t>
        <a:bodyPr/>
        <a:lstStyle/>
        <a:p>
          <a:pPr>
            <a:defRPr cap="all"/>
          </a:pPr>
          <a:r>
            <a:rPr lang="en-GB"/>
            <a:t>Implementation</a:t>
          </a:r>
          <a:endParaRPr lang="en-US"/>
        </a:p>
      </dgm:t>
    </dgm:pt>
    <dgm:pt modelId="{1CA1D038-F465-4268-B243-FF313388DD02}" type="parTrans" cxnId="{70D95072-61F1-4F57-892A-8DFEDCDACC77}">
      <dgm:prSet/>
      <dgm:spPr/>
      <dgm:t>
        <a:bodyPr/>
        <a:lstStyle/>
        <a:p>
          <a:endParaRPr lang="en-US"/>
        </a:p>
      </dgm:t>
    </dgm:pt>
    <dgm:pt modelId="{66133EA6-627A-43D1-8683-2F407C42E685}" type="sibTrans" cxnId="{70D95072-61F1-4F57-892A-8DFEDCDACC77}">
      <dgm:prSet/>
      <dgm:spPr/>
      <dgm:t>
        <a:bodyPr/>
        <a:lstStyle/>
        <a:p>
          <a:endParaRPr lang="en-US"/>
        </a:p>
      </dgm:t>
    </dgm:pt>
    <dgm:pt modelId="{70765718-6B01-4DD9-AFC3-4CBCA273CB84}">
      <dgm:prSet/>
      <dgm:spPr/>
      <dgm:t>
        <a:bodyPr/>
        <a:lstStyle/>
        <a:p>
          <a:pPr>
            <a:defRPr cap="all"/>
          </a:pPr>
          <a:r>
            <a:rPr lang="en-GB"/>
            <a:t>Responding</a:t>
          </a:r>
          <a:endParaRPr lang="en-US"/>
        </a:p>
      </dgm:t>
    </dgm:pt>
    <dgm:pt modelId="{F973D00C-17D0-459F-81EA-37552869B15D}" type="parTrans" cxnId="{562DA586-10AB-4E87-80ED-B82AD4EAD9A7}">
      <dgm:prSet/>
      <dgm:spPr/>
      <dgm:t>
        <a:bodyPr/>
        <a:lstStyle/>
        <a:p>
          <a:endParaRPr lang="en-US"/>
        </a:p>
      </dgm:t>
    </dgm:pt>
    <dgm:pt modelId="{F4A156C3-7543-4A0E-B672-4DD9A2B449E1}" type="sibTrans" cxnId="{562DA586-10AB-4E87-80ED-B82AD4EAD9A7}">
      <dgm:prSet/>
      <dgm:spPr/>
      <dgm:t>
        <a:bodyPr/>
        <a:lstStyle/>
        <a:p>
          <a:endParaRPr lang="en-US"/>
        </a:p>
      </dgm:t>
    </dgm:pt>
    <dgm:pt modelId="{E7F16F64-ABEA-4A13-B50B-926433DBAD9E}">
      <dgm:prSet/>
      <dgm:spPr/>
      <dgm:t>
        <a:bodyPr/>
        <a:lstStyle/>
        <a:p>
          <a:pPr>
            <a:defRPr cap="all"/>
          </a:pPr>
          <a:r>
            <a:rPr lang="en-GB"/>
            <a:t>Analysing</a:t>
          </a:r>
          <a:endParaRPr lang="en-US"/>
        </a:p>
      </dgm:t>
    </dgm:pt>
    <dgm:pt modelId="{83D33239-8B11-45CB-A58E-1C819C1D74A3}" type="parTrans" cxnId="{12217433-A9CC-4205-A7F8-798FF6475709}">
      <dgm:prSet/>
      <dgm:spPr/>
      <dgm:t>
        <a:bodyPr/>
        <a:lstStyle/>
        <a:p>
          <a:endParaRPr lang="en-US"/>
        </a:p>
      </dgm:t>
    </dgm:pt>
    <dgm:pt modelId="{D97EB59D-78C8-442C-964A-380E01838CC1}" type="sibTrans" cxnId="{12217433-A9CC-4205-A7F8-798FF6475709}">
      <dgm:prSet/>
      <dgm:spPr/>
      <dgm:t>
        <a:bodyPr/>
        <a:lstStyle/>
        <a:p>
          <a:endParaRPr lang="en-US"/>
        </a:p>
      </dgm:t>
    </dgm:pt>
    <dgm:pt modelId="{64451CAF-0643-4FE0-9767-E7B8BC590D58}">
      <dgm:prSet/>
      <dgm:spPr/>
      <dgm:t>
        <a:bodyPr/>
        <a:lstStyle/>
        <a:p>
          <a:pPr>
            <a:defRPr cap="all"/>
          </a:pPr>
          <a:r>
            <a:rPr lang="en-GB"/>
            <a:t>Presenting</a:t>
          </a:r>
          <a:endParaRPr lang="en-US"/>
        </a:p>
      </dgm:t>
    </dgm:pt>
    <dgm:pt modelId="{22141098-3297-49EE-8C2E-5F3DF56374E0}" type="parTrans" cxnId="{5BE6E1A4-952C-4736-B5C3-41A097DC770A}">
      <dgm:prSet/>
      <dgm:spPr/>
      <dgm:t>
        <a:bodyPr/>
        <a:lstStyle/>
        <a:p>
          <a:endParaRPr lang="en-US"/>
        </a:p>
      </dgm:t>
    </dgm:pt>
    <dgm:pt modelId="{53EAFD30-1BE2-4C8C-9A6E-C61AE075EF53}" type="sibTrans" cxnId="{5BE6E1A4-952C-4736-B5C3-41A097DC770A}">
      <dgm:prSet/>
      <dgm:spPr/>
      <dgm:t>
        <a:bodyPr/>
        <a:lstStyle/>
        <a:p>
          <a:endParaRPr lang="en-US"/>
        </a:p>
      </dgm:t>
    </dgm:pt>
    <dgm:pt modelId="{F5E9BE68-4A46-4633-8D25-40430659AA59}">
      <dgm:prSet/>
      <dgm:spPr/>
      <dgm:t>
        <a:bodyPr/>
        <a:lstStyle/>
        <a:p>
          <a:pPr>
            <a:defRPr cap="all"/>
          </a:pPr>
          <a:r>
            <a:rPr lang="en-GB"/>
            <a:t>Decision making </a:t>
          </a:r>
          <a:endParaRPr lang="en-US"/>
        </a:p>
      </dgm:t>
    </dgm:pt>
    <dgm:pt modelId="{687552CC-56B8-4A76-8012-B5922D886BC8}" type="parTrans" cxnId="{8683496F-1581-41D9-B924-FC9AEBE289B8}">
      <dgm:prSet/>
      <dgm:spPr/>
      <dgm:t>
        <a:bodyPr/>
        <a:lstStyle/>
        <a:p>
          <a:endParaRPr lang="en-US"/>
        </a:p>
      </dgm:t>
    </dgm:pt>
    <dgm:pt modelId="{863F320A-4FE7-4810-920D-1388B575B586}" type="sibTrans" cxnId="{8683496F-1581-41D9-B924-FC9AEBE289B8}">
      <dgm:prSet/>
      <dgm:spPr/>
      <dgm:t>
        <a:bodyPr/>
        <a:lstStyle/>
        <a:p>
          <a:endParaRPr lang="en-US"/>
        </a:p>
      </dgm:t>
    </dgm:pt>
    <dgm:pt modelId="{B07DE981-3D68-484A-AB69-3B36D19EF2EA}" type="pres">
      <dgm:prSet presAssocID="{CCB68EDD-8B66-4EBF-8C8A-D338A6DB966C}" presName="root" presStyleCnt="0">
        <dgm:presLayoutVars>
          <dgm:dir/>
          <dgm:resizeHandles val="exact"/>
        </dgm:presLayoutVars>
      </dgm:prSet>
      <dgm:spPr/>
    </dgm:pt>
    <dgm:pt modelId="{DB324E64-5430-49AC-B129-2E31B213A3E0}" type="pres">
      <dgm:prSet presAssocID="{E8F1F635-C530-4E44-8E4D-0D9BBFAE57C4}" presName="compNode" presStyleCnt="0"/>
      <dgm:spPr/>
    </dgm:pt>
    <dgm:pt modelId="{E40A772B-8B4B-4B32-84DB-2DA779F99BBB}" type="pres">
      <dgm:prSet presAssocID="{E8F1F635-C530-4E44-8E4D-0D9BBFAE57C4}" presName="iconBgRect" presStyleLbl="bgShp" presStyleIdx="0" presStyleCnt="6"/>
      <dgm:spPr/>
    </dgm:pt>
    <dgm:pt modelId="{8CA68690-82BB-4BF2-B0B4-F65880518C5E}" type="pres">
      <dgm:prSet presAssocID="{E8F1F635-C530-4E44-8E4D-0D9BBFAE57C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4C2718AD-78DA-48EC-9683-28D72BC717D3}" type="pres">
      <dgm:prSet presAssocID="{E8F1F635-C530-4E44-8E4D-0D9BBFAE57C4}" presName="spaceRect" presStyleCnt="0"/>
      <dgm:spPr/>
    </dgm:pt>
    <dgm:pt modelId="{66F4C0F6-EBAC-476F-863A-0BC987605159}" type="pres">
      <dgm:prSet presAssocID="{E8F1F635-C530-4E44-8E4D-0D9BBFAE57C4}" presName="textRect" presStyleLbl="revTx" presStyleIdx="0" presStyleCnt="6">
        <dgm:presLayoutVars>
          <dgm:chMax val="1"/>
          <dgm:chPref val="1"/>
        </dgm:presLayoutVars>
      </dgm:prSet>
      <dgm:spPr/>
    </dgm:pt>
    <dgm:pt modelId="{6DB1D393-B1C0-4A9E-BE9C-7E7C2EEAA5DA}" type="pres">
      <dgm:prSet presAssocID="{110D6A93-503A-4F0D-BA1D-AEFD3B17DE0E}" presName="sibTrans" presStyleCnt="0"/>
      <dgm:spPr/>
    </dgm:pt>
    <dgm:pt modelId="{F3B1DFC0-964B-43D1-9B4C-7FD393EC64A8}" type="pres">
      <dgm:prSet presAssocID="{6348701D-BA82-496D-988A-4E7F6E842BAB}" presName="compNode" presStyleCnt="0"/>
      <dgm:spPr/>
    </dgm:pt>
    <dgm:pt modelId="{4E3DF6C2-6593-4A8D-973E-1526E194C92B}" type="pres">
      <dgm:prSet presAssocID="{6348701D-BA82-496D-988A-4E7F6E842BAB}" presName="iconBgRect" presStyleLbl="bgShp" presStyleIdx="1" presStyleCnt="6"/>
      <dgm:spPr/>
    </dgm:pt>
    <dgm:pt modelId="{4AD8D5A3-8132-4003-B45F-0F9FD71A8984}" type="pres">
      <dgm:prSet presAssocID="{6348701D-BA82-496D-988A-4E7F6E842BA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3B2F7F06-D15F-4B32-A0B7-ADEEC66F9809}" type="pres">
      <dgm:prSet presAssocID="{6348701D-BA82-496D-988A-4E7F6E842BAB}" presName="spaceRect" presStyleCnt="0"/>
      <dgm:spPr/>
    </dgm:pt>
    <dgm:pt modelId="{37967A94-EE46-464D-B790-666A8454DFBE}" type="pres">
      <dgm:prSet presAssocID="{6348701D-BA82-496D-988A-4E7F6E842BAB}" presName="textRect" presStyleLbl="revTx" presStyleIdx="1" presStyleCnt="6">
        <dgm:presLayoutVars>
          <dgm:chMax val="1"/>
          <dgm:chPref val="1"/>
        </dgm:presLayoutVars>
      </dgm:prSet>
      <dgm:spPr/>
    </dgm:pt>
    <dgm:pt modelId="{A4F20865-FFC9-47E0-AEB4-2EAE964E2A01}" type="pres">
      <dgm:prSet presAssocID="{66133EA6-627A-43D1-8683-2F407C42E685}" presName="sibTrans" presStyleCnt="0"/>
      <dgm:spPr/>
    </dgm:pt>
    <dgm:pt modelId="{ADBA22DD-F974-4CBE-B7CD-0DAF7E40977E}" type="pres">
      <dgm:prSet presAssocID="{70765718-6B01-4DD9-AFC3-4CBCA273CB84}" presName="compNode" presStyleCnt="0"/>
      <dgm:spPr/>
    </dgm:pt>
    <dgm:pt modelId="{DFF5CDC8-7EC0-48BC-A063-69FA5CD6DB69}" type="pres">
      <dgm:prSet presAssocID="{70765718-6B01-4DD9-AFC3-4CBCA273CB84}" presName="iconBgRect" presStyleLbl="bgShp" presStyleIdx="2" presStyleCnt="6"/>
      <dgm:spPr/>
    </dgm:pt>
    <dgm:pt modelId="{32722070-8C2C-4CEE-A181-5B39C7A94AA9}" type="pres">
      <dgm:prSet presAssocID="{70765718-6B01-4DD9-AFC3-4CBCA273CB84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951F1125-CC7A-4BD1-9D2A-D5629D3E7CC0}" type="pres">
      <dgm:prSet presAssocID="{70765718-6B01-4DD9-AFC3-4CBCA273CB84}" presName="spaceRect" presStyleCnt="0"/>
      <dgm:spPr/>
    </dgm:pt>
    <dgm:pt modelId="{008B4D0C-C751-4D89-9427-202029934061}" type="pres">
      <dgm:prSet presAssocID="{70765718-6B01-4DD9-AFC3-4CBCA273CB84}" presName="textRect" presStyleLbl="revTx" presStyleIdx="2" presStyleCnt="6">
        <dgm:presLayoutVars>
          <dgm:chMax val="1"/>
          <dgm:chPref val="1"/>
        </dgm:presLayoutVars>
      </dgm:prSet>
      <dgm:spPr/>
    </dgm:pt>
    <dgm:pt modelId="{4ED53323-D742-46B5-8A2C-7B5B21316821}" type="pres">
      <dgm:prSet presAssocID="{F4A156C3-7543-4A0E-B672-4DD9A2B449E1}" presName="sibTrans" presStyleCnt="0"/>
      <dgm:spPr/>
    </dgm:pt>
    <dgm:pt modelId="{643FCA55-6B8C-420A-B95E-9CB3A956188A}" type="pres">
      <dgm:prSet presAssocID="{E7F16F64-ABEA-4A13-B50B-926433DBAD9E}" presName="compNode" presStyleCnt="0"/>
      <dgm:spPr/>
    </dgm:pt>
    <dgm:pt modelId="{B9D82FDB-AB62-413D-AF00-83B60685E22E}" type="pres">
      <dgm:prSet presAssocID="{E7F16F64-ABEA-4A13-B50B-926433DBAD9E}" presName="iconBgRect" presStyleLbl="bgShp" presStyleIdx="3" presStyleCnt="6"/>
      <dgm:spPr/>
    </dgm:pt>
    <dgm:pt modelId="{FA02BB3A-F858-418D-9EBE-BF30C53FF7A0}" type="pres">
      <dgm:prSet presAssocID="{E7F16F64-ABEA-4A13-B50B-926433DBAD9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ED6AAD8-720E-4FD8-B104-418260A623CB}" type="pres">
      <dgm:prSet presAssocID="{E7F16F64-ABEA-4A13-B50B-926433DBAD9E}" presName="spaceRect" presStyleCnt="0"/>
      <dgm:spPr/>
    </dgm:pt>
    <dgm:pt modelId="{DE90363D-8E22-4C31-8852-D2C479BCC398}" type="pres">
      <dgm:prSet presAssocID="{E7F16F64-ABEA-4A13-B50B-926433DBAD9E}" presName="textRect" presStyleLbl="revTx" presStyleIdx="3" presStyleCnt="6">
        <dgm:presLayoutVars>
          <dgm:chMax val="1"/>
          <dgm:chPref val="1"/>
        </dgm:presLayoutVars>
      </dgm:prSet>
      <dgm:spPr/>
    </dgm:pt>
    <dgm:pt modelId="{F0069DDC-AF86-43D1-B6D3-00F6E42C8192}" type="pres">
      <dgm:prSet presAssocID="{D97EB59D-78C8-442C-964A-380E01838CC1}" presName="sibTrans" presStyleCnt="0"/>
      <dgm:spPr/>
    </dgm:pt>
    <dgm:pt modelId="{CA974B5B-B91E-4577-888E-CE59815C5215}" type="pres">
      <dgm:prSet presAssocID="{64451CAF-0643-4FE0-9767-E7B8BC590D58}" presName="compNode" presStyleCnt="0"/>
      <dgm:spPr/>
    </dgm:pt>
    <dgm:pt modelId="{76902C99-3470-4ACB-90E2-8F66FF8FA22C}" type="pres">
      <dgm:prSet presAssocID="{64451CAF-0643-4FE0-9767-E7B8BC590D58}" presName="iconBgRect" presStyleLbl="bgShp" presStyleIdx="4" presStyleCnt="6"/>
      <dgm:spPr/>
    </dgm:pt>
    <dgm:pt modelId="{5B76B723-4C56-43CF-AC27-3C22F69CD540}" type="pres">
      <dgm:prSet presAssocID="{64451CAF-0643-4FE0-9767-E7B8BC590D5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9E786C4-C29F-444C-87C6-5EEB266EDBF1}" type="pres">
      <dgm:prSet presAssocID="{64451CAF-0643-4FE0-9767-E7B8BC590D58}" presName="spaceRect" presStyleCnt="0"/>
      <dgm:spPr/>
    </dgm:pt>
    <dgm:pt modelId="{89DB2550-551E-41E5-84C5-77BDC33A8136}" type="pres">
      <dgm:prSet presAssocID="{64451CAF-0643-4FE0-9767-E7B8BC590D58}" presName="textRect" presStyleLbl="revTx" presStyleIdx="4" presStyleCnt="6">
        <dgm:presLayoutVars>
          <dgm:chMax val="1"/>
          <dgm:chPref val="1"/>
        </dgm:presLayoutVars>
      </dgm:prSet>
      <dgm:spPr/>
    </dgm:pt>
    <dgm:pt modelId="{9BC0FF3A-0EAB-46E5-A70C-AE20542E4EFE}" type="pres">
      <dgm:prSet presAssocID="{53EAFD30-1BE2-4C8C-9A6E-C61AE075EF53}" presName="sibTrans" presStyleCnt="0"/>
      <dgm:spPr/>
    </dgm:pt>
    <dgm:pt modelId="{7EBBA24C-0939-4150-A55A-23370F30B682}" type="pres">
      <dgm:prSet presAssocID="{F5E9BE68-4A46-4633-8D25-40430659AA59}" presName="compNode" presStyleCnt="0"/>
      <dgm:spPr/>
    </dgm:pt>
    <dgm:pt modelId="{8385BC4E-AF57-42D5-8DAE-4072EE1FCE63}" type="pres">
      <dgm:prSet presAssocID="{F5E9BE68-4A46-4633-8D25-40430659AA59}" presName="iconBgRect" presStyleLbl="bgShp" presStyleIdx="5" presStyleCnt="6"/>
      <dgm:spPr/>
    </dgm:pt>
    <dgm:pt modelId="{D911CAB0-7DDA-474D-9C07-5D302163A451}" type="pres">
      <dgm:prSet presAssocID="{F5E9BE68-4A46-4633-8D25-40430659AA59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64B8E70D-DCB0-458C-A456-6168DE5F07E0}" type="pres">
      <dgm:prSet presAssocID="{F5E9BE68-4A46-4633-8D25-40430659AA59}" presName="spaceRect" presStyleCnt="0"/>
      <dgm:spPr/>
    </dgm:pt>
    <dgm:pt modelId="{8E2A3723-2C35-4E11-AE36-ECC7C9E7668B}" type="pres">
      <dgm:prSet presAssocID="{F5E9BE68-4A46-4633-8D25-40430659AA59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BB82010B-27DF-4282-B4F2-C5AD97C1D420}" srcId="{CCB68EDD-8B66-4EBF-8C8A-D338A6DB966C}" destId="{E8F1F635-C530-4E44-8E4D-0D9BBFAE57C4}" srcOrd="0" destOrd="0" parTransId="{5DD8F006-4016-4292-82E9-5085E7EA0268}" sibTransId="{110D6A93-503A-4F0D-BA1D-AEFD3B17DE0E}"/>
    <dgm:cxn modelId="{19FB1926-321A-4676-97DE-F0BD9C3DA63F}" type="presOf" srcId="{70765718-6B01-4DD9-AFC3-4CBCA273CB84}" destId="{008B4D0C-C751-4D89-9427-202029934061}" srcOrd="0" destOrd="0" presId="urn:microsoft.com/office/officeart/2018/5/layout/IconCircleLabelList"/>
    <dgm:cxn modelId="{12217433-A9CC-4205-A7F8-798FF6475709}" srcId="{CCB68EDD-8B66-4EBF-8C8A-D338A6DB966C}" destId="{E7F16F64-ABEA-4A13-B50B-926433DBAD9E}" srcOrd="3" destOrd="0" parTransId="{83D33239-8B11-45CB-A58E-1C819C1D74A3}" sibTransId="{D97EB59D-78C8-442C-964A-380E01838CC1}"/>
    <dgm:cxn modelId="{8683496F-1581-41D9-B924-FC9AEBE289B8}" srcId="{CCB68EDD-8B66-4EBF-8C8A-D338A6DB966C}" destId="{F5E9BE68-4A46-4633-8D25-40430659AA59}" srcOrd="5" destOrd="0" parTransId="{687552CC-56B8-4A76-8012-B5922D886BC8}" sibTransId="{863F320A-4FE7-4810-920D-1388B575B586}"/>
    <dgm:cxn modelId="{D6378771-1AA8-4B85-ABBA-D7487E611DC7}" type="presOf" srcId="{CCB68EDD-8B66-4EBF-8C8A-D338A6DB966C}" destId="{B07DE981-3D68-484A-AB69-3B36D19EF2EA}" srcOrd="0" destOrd="0" presId="urn:microsoft.com/office/officeart/2018/5/layout/IconCircleLabelList"/>
    <dgm:cxn modelId="{0D658C51-91F1-4A7A-BB43-74858279638A}" type="presOf" srcId="{F5E9BE68-4A46-4633-8D25-40430659AA59}" destId="{8E2A3723-2C35-4E11-AE36-ECC7C9E7668B}" srcOrd="0" destOrd="0" presId="urn:microsoft.com/office/officeart/2018/5/layout/IconCircleLabelList"/>
    <dgm:cxn modelId="{70D95072-61F1-4F57-892A-8DFEDCDACC77}" srcId="{CCB68EDD-8B66-4EBF-8C8A-D338A6DB966C}" destId="{6348701D-BA82-496D-988A-4E7F6E842BAB}" srcOrd="1" destOrd="0" parTransId="{1CA1D038-F465-4268-B243-FF313388DD02}" sibTransId="{66133EA6-627A-43D1-8683-2F407C42E685}"/>
    <dgm:cxn modelId="{562DA586-10AB-4E87-80ED-B82AD4EAD9A7}" srcId="{CCB68EDD-8B66-4EBF-8C8A-D338A6DB966C}" destId="{70765718-6B01-4DD9-AFC3-4CBCA273CB84}" srcOrd="2" destOrd="0" parTransId="{F973D00C-17D0-459F-81EA-37552869B15D}" sibTransId="{F4A156C3-7543-4A0E-B672-4DD9A2B449E1}"/>
    <dgm:cxn modelId="{03D9968F-7A03-464B-BB99-CAC29F7D67B2}" type="presOf" srcId="{64451CAF-0643-4FE0-9767-E7B8BC590D58}" destId="{89DB2550-551E-41E5-84C5-77BDC33A8136}" srcOrd="0" destOrd="0" presId="urn:microsoft.com/office/officeart/2018/5/layout/IconCircleLabelList"/>
    <dgm:cxn modelId="{4D5E2C96-B47C-411F-8365-B71CCF595B05}" type="presOf" srcId="{6348701D-BA82-496D-988A-4E7F6E842BAB}" destId="{37967A94-EE46-464D-B790-666A8454DFBE}" srcOrd="0" destOrd="0" presId="urn:microsoft.com/office/officeart/2018/5/layout/IconCircleLabelList"/>
    <dgm:cxn modelId="{2E1DEB99-7E0B-4945-9A71-AC94F94EFBFD}" type="presOf" srcId="{E7F16F64-ABEA-4A13-B50B-926433DBAD9E}" destId="{DE90363D-8E22-4C31-8852-D2C479BCC398}" srcOrd="0" destOrd="0" presId="urn:microsoft.com/office/officeart/2018/5/layout/IconCircleLabelList"/>
    <dgm:cxn modelId="{5BE6E1A4-952C-4736-B5C3-41A097DC770A}" srcId="{CCB68EDD-8B66-4EBF-8C8A-D338A6DB966C}" destId="{64451CAF-0643-4FE0-9767-E7B8BC590D58}" srcOrd="4" destOrd="0" parTransId="{22141098-3297-49EE-8C2E-5F3DF56374E0}" sibTransId="{53EAFD30-1BE2-4C8C-9A6E-C61AE075EF53}"/>
    <dgm:cxn modelId="{B28B3FED-3498-4424-9A0A-BBFEF0869F03}" type="presOf" srcId="{E8F1F635-C530-4E44-8E4D-0D9BBFAE57C4}" destId="{66F4C0F6-EBAC-476F-863A-0BC987605159}" srcOrd="0" destOrd="0" presId="urn:microsoft.com/office/officeart/2018/5/layout/IconCircleLabelList"/>
    <dgm:cxn modelId="{E2D1D58B-AB87-47EF-B69E-C060D16E8CD2}" type="presParOf" srcId="{B07DE981-3D68-484A-AB69-3B36D19EF2EA}" destId="{DB324E64-5430-49AC-B129-2E31B213A3E0}" srcOrd="0" destOrd="0" presId="urn:microsoft.com/office/officeart/2018/5/layout/IconCircleLabelList"/>
    <dgm:cxn modelId="{E705AB8F-B0A3-418E-B689-AAB8609FF9D5}" type="presParOf" srcId="{DB324E64-5430-49AC-B129-2E31B213A3E0}" destId="{E40A772B-8B4B-4B32-84DB-2DA779F99BBB}" srcOrd="0" destOrd="0" presId="urn:microsoft.com/office/officeart/2018/5/layout/IconCircleLabelList"/>
    <dgm:cxn modelId="{53B3F87A-72B6-4217-B3EC-2E017C3340CC}" type="presParOf" srcId="{DB324E64-5430-49AC-B129-2E31B213A3E0}" destId="{8CA68690-82BB-4BF2-B0B4-F65880518C5E}" srcOrd="1" destOrd="0" presId="urn:microsoft.com/office/officeart/2018/5/layout/IconCircleLabelList"/>
    <dgm:cxn modelId="{6E257322-951A-4448-9BD7-0F5DF1C30B5B}" type="presParOf" srcId="{DB324E64-5430-49AC-B129-2E31B213A3E0}" destId="{4C2718AD-78DA-48EC-9683-28D72BC717D3}" srcOrd="2" destOrd="0" presId="urn:microsoft.com/office/officeart/2018/5/layout/IconCircleLabelList"/>
    <dgm:cxn modelId="{1BE19418-FC23-4223-8C17-8948D826CE8F}" type="presParOf" srcId="{DB324E64-5430-49AC-B129-2E31B213A3E0}" destId="{66F4C0F6-EBAC-476F-863A-0BC987605159}" srcOrd="3" destOrd="0" presId="urn:microsoft.com/office/officeart/2018/5/layout/IconCircleLabelList"/>
    <dgm:cxn modelId="{1D29E9C3-4262-45C2-8BFE-B7D669D867D0}" type="presParOf" srcId="{B07DE981-3D68-484A-AB69-3B36D19EF2EA}" destId="{6DB1D393-B1C0-4A9E-BE9C-7E7C2EEAA5DA}" srcOrd="1" destOrd="0" presId="urn:microsoft.com/office/officeart/2018/5/layout/IconCircleLabelList"/>
    <dgm:cxn modelId="{9B89772C-FD87-41C0-80F3-9FA90D6927D3}" type="presParOf" srcId="{B07DE981-3D68-484A-AB69-3B36D19EF2EA}" destId="{F3B1DFC0-964B-43D1-9B4C-7FD393EC64A8}" srcOrd="2" destOrd="0" presId="urn:microsoft.com/office/officeart/2018/5/layout/IconCircleLabelList"/>
    <dgm:cxn modelId="{86181CF0-3965-462A-B8B9-2756465D6787}" type="presParOf" srcId="{F3B1DFC0-964B-43D1-9B4C-7FD393EC64A8}" destId="{4E3DF6C2-6593-4A8D-973E-1526E194C92B}" srcOrd="0" destOrd="0" presId="urn:microsoft.com/office/officeart/2018/5/layout/IconCircleLabelList"/>
    <dgm:cxn modelId="{4706F4F6-7CD1-42C6-8633-A101A3772F27}" type="presParOf" srcId="{F3B1DFC0-964B-43D1-9B4C-7FD393EC64A8}" destId="{4AD8D5A3-8132-4003-B45F-0F9FD71A8984}" srcOrd="1" destOrd="0" presId="urn:microsoft.com/office/officeart/2018/5/layout/IconCircleLabelList"/>
    <dgm:cxn modelId="{5EF71B0F-6015-4B18-8D15-90AEB616AB20}" type="presParOf" srcId="{F3B1DFC0-964B-43D1-9B4C-7FD393EC64A8}" destId="{3B2F7F06-D15F-4B32-A0B7-ADEEC66F9809}" srcOrd="2" destOrd="0" presId="urn:microsoft.com/office/officeart/2018/5/layout/IconCircleLabelList"/>
    <dgm:cxn modelId="{B9B0D976-31E8-4911-B9AF-2144DF477BE8}" type="presParOf" srcId="{F3B1DFC0-964B-43D1-9B4C-7FD393EC64A8}" destId="{37967A94-EE46-464D-B790-666A8454DFBE}" srcOrd="3" destOrd="0" presId="urn:microsoft.com/office/officeart/2018/5/layout/IconCircleLabelList"/>
    <dgm:cxn modelId="{58DA7CAA-9619-4A92-85FB-160B966AAC9B}" type="presParOf" srcId="{B07DE981-3D68-484A-AB69-3B36D19EF2EA}" destId="{A4F20865-FFC9-47E0-AEB4-2EAE964E2A01}" srcOrd="3" destOrd="0" presId="urn:microsoft.com/office/officeart/2018/5/layout/IconCircleLabelList"/>
    <dgm:cxn modelId="{72D1177C-7F84-4E36-A306-E9544E685792}" type="presParOf" srcId="{B07DE981-3D68-484A-AB69-3B36D19EF2EA}" destId="{ADBA22DD-F974-4CBE-B7CD-0DAF7E40977E}" srcOrd="4" destOrd="0" presId="urn:microsoft.com/office/officeart/2018/5/layout/IconCircleLabelList"/>
    <dgm:cxn modelId="{CB13754A-E96F-49F5-BB0E-E5F739189C45}" type="presParOf" srcId="{ADBA22DD-F974-4CBE-B7CD-0DAF7E40977E}" destId="{DFF5CDC8-7EC0-48BC-A063-69FA5CD6DB69}" srcOrd="0" destOrd="0" presId="urn:microsoft.com/office/officeart/2018/5/layout/IconCircleLabelList"/>
    <dgm:cxn modelId="{3E71C763-D78C-4332-8395-390D4D672B0C}" type="presParOf" srcId="{ADBA22DD-F974-4CBE-B7CD-0DAF7E40977E}" destId="{32722070-8C2C-4CEE-A181-5B39C7A94AA9}" srcOrd="1" destOrd="0" presId="urn:microsoft.com/office/officeart/2018/5/layout/IconCircleLabelList"/>
    <dgm:cxn modelId="{32268AB9-7CCB-4633-94C5-25AA2B6ACCAB}" type="presParOf" srcId="{ADBA22DD-F974-4CBE-B7CD-0DAF7E40977E}" destId="{951F1125-CC7A-4BD1-9D2A-D5629D3E7CC0}" srcOrd="2" destOrd="0" presId="urn:microsoft.com/office/officeart/2018/5/layout/IconCircleLabelList"/>
    <dgm:cxn modelId="{10797E24-78F9-4E5F-A302-1139A6E6C726}" type="presParOf" srcId="{ADBA22DD-F974-4CBE-B7CD-0DAF7E40977E}" destId="{008B4D0C-C751-4D89-9427-202029934061}" srcOrd="3" destOrd="0" presId="urn:microsoft.com/office/officeart/2018/5/layout/IconCircleLabelList"/>
    <dgm:cxn modelId="{11B40FA7-9957-46BD-AFF4-2307DCA2A733}" type="presParOf" srcId="{B07DE981-3D68-484A-AB69-3B36D19EF2EA}" destId="{4ED53323-D742-46B5-8A2C-7B5B21316821}" srcOrd="5" destOrd="0" presId="urn:microsoft.com/office/officeart/2018/5/layout/IconCircleLabelList"/>
    <dgm:cxn modelId="{27C89809-A95B-45C4-B477-D0CC0CF519F2}" type="presParOf" srcId="{B07DE981-3D68-484A-AB69-3B36D19EF2EA}" destId="{643FCA55-6B8C-420A-B95E-9CB3A956188A}" srcOrd="6" destOrd="0" presId="urn:microsoft.com/office/officeart/2018/5/layout/IconCircleLabelList"/>
    <dgm:cxn modelId="{EA3ABC82-D4C5-4702-A64E-929CC516AD2E}" type="presParOf" srcId="{643FCA55-6B8C-420A-B95E-9CB3A956188A}" destId="{B9D82FDB-AB62-413D-AF00-83B60685E22E}" srcOrd="0" destOrd="0" presId="urn:microsoft.com/office/officeart/2018/5/layout/IconCircleLabelList"/>
    <dgm:cxn modelId="{BF6FB8B8-C488-4393-AB0F-FCFF66F0763E}" type="presParOf" srcId="{643FCA55-6B8C-420A-B95E-9CB3A956188A}" destId="{FA02BB3A-F858-418D-9EBE-BF30C53FF7A0}" srcOrd="1" destOrd="0" presId="urn:microsoft.com/office/officeart/2018/5/layout/IconCircleLabelList"/>
    <dgm:cxn modelId="{315C99E9-E96C-4866-B5E7-3EE399FC7E57}" type="presParOf" srcId="{643FCA55-6B8C-420A-B95E-9CB3A956188A}" destId="{3ED6AAD8-720E-4FD8-B104-418260A623CB}" srcOrd="2" destOrd="0" presId="urn:microsoft.com/office/officeart/2018/5/layout/IconCircleLabelList"/>
    <dgm:cxn modelId="{E0AFDFF6-D041-4FFA-9FE4-FDE3F2C0147D}" type="presParOf" srcId="{643FCA55-6B8C-420A-B95E-9CB3A956188A}" destId="{DE90363D-8E22-4C31-8852-D2C479BCC398}" srcOrd="3" destOrd="0" presId="urn:microsoft.com/office/officeart/2018/5/layout/IconCircleLabelList"/>
    <dgm:cxn modelId="{E3C3B57A-54F5-4512-AC05-B951050CF542}" type="presParOf" srcId="{B07DE981-3D68-484A-AB69-3B36D19EF2EA}" destId="{F0069DDC-AF86-43D1-B6D3-00F6E42C8192}" srcOrd="7" destOrd="0" presId="urn:microsoft.com/office/officeart/2018/5/layout/IconCircleLabelList"/>
    <dgm:cxn modelId="{AD25747C-4D61-499F-B18B-370B362485F9}" type="presParOf" srcId="{B07DE981-3D68-484A-AB69-3B36D19EF2EA}" destId="{CA974B5B-B91E-4577-888E-CE59815C5215}" srcOrd="8" destOrd="0" presId="urn:microsoft.com/office/officeart/2018/5/layout/IconCircleLabelList"/>
    <dgm:cxn modelId="{EE752E56-EB6C-44F5-8A73-3EDFE0681FA6}" type="presParOf" srcId="{CA974B5B-B91E-4577-888E-CE59815C5215}" destId="{76902C99-3470-4ACB-90E2-8F66FF8FA22C}" srcOrd="0" destOrd="0" presId="urn:microsoft.com/office/officeart/2018/5/layout/IconCircleLabelList"/>
    <dgm:cxn modelId="{85A9A5E2-EB35-4208-AAAF-1DAED78702D4}" type="presParOf" srcId="{CA974B5B-B91E-4577-888E-CE59815C5215}" destId="{5B76B723-4C56-43CF-AC27-3C22F69CD540}" srcOrd="1" destOrd="0" presId="urn:microsoft.com/office/officeart/2018/5/layout/IconCircleLabelList"/>
    <dgm:cxn modelId="{71B33F10-7EE1-4E03-ABBE-EFC7F90B64E2}" type="presParOf" srcId="{CA974B5B-B91E-4577-888E-CE59815C5215}" destId="{29E786C4-C29F-444C-87C6-5EEB266EDBF1}" srcOrd="2" destOrd="0" presId="urn:microsoft.com/office/officeart/2018/5/layout/IconCircleLabelList"/>
    <dgm:cxn modelId="{78D62374-AEB2-42A9-AA4B-842610A5726C}" type="presParOf" srcId="{CA974B5B-B91E-4577-888E-CE59815C5215}" destId="{89DB2550-551E-41E5-84C5-77BDC33A8136}" srcOrd="3" destOrd="0" presId="urn:microsoft.com/office/officeart/2018/5/layout/IconCircleLabelList"/>
    <dgm:cxn modelId="{47C1753B-15CC-4B3B-BBD4-9BC5B29C8126}" type="presParOf" srcId="{B07DE981-3D68-484A-AB69-3B36D19EF2EA}" destId="{9BC0FF3A-0EAB-46E5-A70C-AE20542E4EFE}" srcOrd="9" destOrd="0" presId="urn:microsoft.com/office/officeart/2018/5/layout/IconCircleLabelList"/>
    <dgm:cxn modelId="{15A93EAA-BCC7-4702-B246-7E2438FF0042}" type="presParOf" srcId="{B07DE981-3D68-484A-AB69-3B36D19EF2EA}" destId="{7EBBA24C-0939-4150-A55A-23370F30B682}" srcOrd="10" destOrd="0" presId="urn:microsoft.com/office/officeart/2018/5/layout/IconCircleLabelList"/>
    <dgm:cxn modelId="{4920DA64-7DF7-4B15-A040-32FCDF148F74}" type="presParOf" srcId="{7EBBA24C-0939-4150-A55A-23370F30B682}" destId="{8385BC4E-AF57-42D5-8DAE-4072EE1FCE63}" srcOrd="0" destOrd="0" presId="urn:microsoft.com/office/officeart/2018/5/layout/IconCircleLabelList"/>
    <dgm:cxn modelId="{83242C16-DCF1-45A2-8F36-E1A9FE24118E}" type="presParOf" srcId="{7EBBA24C-0939-4150-A55A-23370F30B682}" destId="{D911CAB0-7DDA-474D-9C07-5D302163A451}" srcOrd="1" destOrd="0" presId="urn:microsoft.com/office/officeart/2018/5/layout/IconCircleLabelList"/>
    <dgm:cxn modelId="{18220003-B180-4510-B7BC-A2209974CF27}" type="presParOf" srcId="{7EBBA24C-0939-4150-A55A-23370F30B682}" destId="{64B8E70D-DCB0-458C-A456-6168DE5F07E0}" srcOrd="2" destOrd="0" presId="urn:microsoft.com/office/officeart/2018/5/layout/IconCircleLabelList"/>
    <dgm:cxn modelId="{8244AAFD-E2F4-4F4F-AD53-9F781D9B8870}" type="presParOf" srcId="{7EBBA24C-0939-4150-A55A-23370F30B682}" destId="{8E2A3723-2C35-4E11-AE36-ECC7C9E7668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DE903B-1FCE-4FEB-8D5B-2803E9DA57A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1F5D3C2-BC84-4D1F-8012-9E9470E334A3}">
      <dgm:prSet/>
      <dgm:spPr/>
      <dgm:t>
        <a:bodyPr/>
        <a:lstStyle/>
        <a:p>
          <a:r>
            <a:rPr lang="en-GB"/>
            <a:t>Invention</a:t>
          </a:r>
          <a:endParaRPr lang="en-US"/>
        </a:p>
      </dgm:t>
    </dgm:pt>
    <dgm:pt modelId="{5FC57D21-1C4C-49FC-BB84-251C294E1AFA}" type="parTrans" cxnId="{9C65C72E-BC31-4B2B-9D00-A185DFA68BA9}">
      <dgm:prSet/>
      <dgm:spPr/>
      <dgm:t>
        <a:bodyPr/>
        <a:lstStyle/>
        <a:p>
          <a:endParaRPr lang="en-US"/>
        </a:p>
      </dgm:t>
    </dgm:pt>
    <dgm:pt modelId="{5BA45950-16FF-417D-BC8F-CA0AF0013F09}" type="sibTrans" cxnId="{9C65C72E-BC31-4B2B-9D00-A185DFA68BA9}">
      <dgm:prSet/>
      <dgm:spPr/>
      <dgm:t>
        <a:bodyPr/>
        <a:lstStyle/>
        <a:p>
          <a:endParaRPr lang="en-US"/>
        </a:p>
      </dgm:t>
    </dgm:pt>
    <dgm:pt modelId="{4318E722-1129-454D-B027-5A2D7C45F64E}">
      <dgm:prSet/>
      <dgm:spPr/>
      <dgm:t>
        <a:bodyPr/>
        <a:lstStyle/>
        <a:p>
          <a:r>
            <a:rPr lang="en-GB"/>
            <a:t>Innovation</a:t>
          </a:r>
          <a:endParaRPr lang="en-US"/>
        </a:p>
      </dgm:t>
    </dgm:pt>
    <dgm:pt modelId="{C26EF7A0-E549-4614-A7BF-BB36BDEBABE6}" type="parTrans" cxnId="{3E2E17CA-54A4-41D1-8DAB-C86FC95CF0B6}">
      <dgm:prSet/>
      <dgm:spPr/>
      <dgm:t>
        <a:bodyPr/>
        <a:lstStyle/>
        <a:p>
          <a:endParaRPr lang="en-US"/>
        </a:p>
      </dgm:t>
    </dgm:pt>
    <dgm:pt modelId="{E3EDD428-616D-4D46-B1E3-0F06FB775551}" type="sibTrans" cxnId="{3E2E17CA-54A4-41D1-8DAB-C86FC95CF0B6}">
      <dgm:prSet/>
      <dgm:spPr/>
      <dgm:t>
        <a:bodyPr/>
        <a:lstStyle/>
        <a:p>
          <a:endParaRPr lang="en-US"/>
        </a:p>
      </dgm:t>
    </dgm:pt>
    <dgm:pt modelId="{8B4B7A26-B1F2-4F35-AA1E-1DB750C49C98}">
      <dgm:prSet/>
      <dgm:spPr/>
      <dgm:t>
        <a:bodyPr/>
        <a:lstStyle/>
        <a:p>
          <a:r>
            <a:rPr lang="en-GB"/>
            <a:t>Instrument</a:t>
          </a:r>
          <a:endParaRPr lang="en-US"/>
        </a:p>
      </dgm:t>
    </dgm:pt>
    <dgm:pt modelId="{FCED5DCF-E3AF-4456-8CD1-B07D991140D4}" type="parTrans" cxnId="{863426BF-E2C4-414E-915C-9BEC8F02DE55}">
      <dgm:prSet/>
      <dgm:spPr/>
      <dgm:t>
        <a:bodyPr/>
        <a:lstStyle/>
        <a:p>
          <a:endParaRPr lang="en-US"/>
        </a:p>
      </dgm:t>
    </dgm:pt>
    <dgm:pt modelId="{52680D22-FEA7-4229-AFB0-E1C6EF4FD96E}" type="sibTrans" cxnId="{863426BF-E2C4-414E-915C-9BEC8F02DE55}">
      <dgm:prSet/>
      <dgm:spPr/>
      <dgm:t>
        <a:bodyPr/>
        <a:lstStyle/>
        <a:p>
          <a:endParaRPr lang="en-US"/>
        </a:p>
      </dgm:t>
    </dgm:pt>
    <dgm:pt modelId="{C1198694-B1DE-4528-86F9-3F6C62FCB4D7}">
      <dgm:prSet/>
      <dgm:spPr/>
      <dgm:t>
        <a:bodyPr/>
        <a:lstStyle/>
        <a:p>
          <a:r>
            <a:rPr lang="en-GB"/>
            <a:t>Interpolation</a:t>
          </a:r>
          <a:endParaRPr lang="en-US"/>
        </a:p>
      </dgm:t>
    </dgm:pt>
    <dgm:pt modelId="{DF66FA93-854C-441A-A991-E4D6521E4ABE}" type="parTrans" cxnId="{116CA115-0DD4-45CC-967A-DF3C0817797D}">
      <dgm:prSet/>
      <dgm:spPr/>
      <dgm:t>
        <a:bodyPr/>
        <a:lstStyle/>
        <a:p>
          <a:endParaRPr lang="en-US"/>
        </a:p>
      </dgm:t>
    </dgm:pt>
    <dgm:pt modelId="{153D9BDC-D4BE-40CC-8C1F-EE6A0051ED2E}" type="sibTrans" cxnId="{116CA115-0DD4-45CC-967A-DF3C0817797D}">
      <dgm:prSet/>
      <dgm:spPr/>
      <dgm:t>
        <a:bodyPr/>
        <a:lstStyle/>
        <a:p>
          <a:endParaRPr lang="en-US"/>
        </a:p>
      </dgm:t>
    </dgm:pt>
    <dgm:pt modelId="{541F0118-E180-48D5-A302-F962930CF888}">
      <dgm:prSet/>
      <dgm:spPr/>
      <dgm:t>
        <a:bodyPr/>
        <a:lstStyle/>
        <a:p>
          <a:r>
            <a:rPr lang="en-GB"/>
            <a:t>Implementation</a:t>
          </a:r>
          <a:endParaRPr lang="en-US"/>
        </a:p>
      </dgm:t>
    </dgm:pt>
    <dgm:pt modelId="{49036847-CCBE-45D4-B9DA-B2AE15F91227}" type="parTrans" cxnId="{6099D467-73A3-4E4D-8001-6F8AF486F73F}">
      <dgm:prSet/>
      <dgm:spPr/>
      <dgm:t>
        <a:bodyPr/>
        <a:lstStyle/>
        <a:p>
          <a:endParaRPr lang="en-US"/>
        </a:p>
      </dgm:t>
    </dgm:pt>
    <dgm:pt modelId="{C3E48600-9565-4060-BB5C-7AD43DD9EA77}" type="sibTrans" cxnId="{6099D467-73A3-4E4D-8001-6F8AF486F73F}">
      <dgm:prSet/>
      <dgm:spPr/>
      <dgm:t>
        <a:bodyPr/>
        <a:lstStyle/>
        <a:p>
          <a:endParaRPr lang="en-US"/>
        </a:p>
      </dgm:t>
    </dgm:pt>
    <dgm:pt modelId="{FCA74C04-004F-4A43-AA97-0DEC5DFF10EC}">
      <dgm:prSet/>
      <dgm:spPr/>
      <dgm:t>
        <a:bodyPr/>
        <a:lstStyle/>
        <a:p>
          <a:r>
            <a:rPr lang="en-GB"/>
            <a:t>Interpretation</a:t>
          </a:r>
          <a:endParaRPr lang="en-US"/>
        </a:p>
      </dgm:t>
    </dgm:pt>
    <dgm:pt modelId="{A2376662-ED20-4FAA-BEFB-E93F874F92A4}" type="parTrans" cxnId="{0B474D05-A4B4-4968-82BC-CC7EF5649D0B}">
      <dgm:prSet/>
      <dgm:spPr/>
      <dgm:t>
        <a:bodyPr/>
        <a:lstStyle/>
        <a:p>
          <a:endParaRPr lang="en-US"/>
        </a:p>
      </dgm:t>
    </dgm:pt>
    <dgm:pt modelId="{0F1FD037-D49D-4D75-AAA2-668C0BE0C785}" type="sibTrans" cxnId="{0B474D05-A4B4-4968-82BC-CC7EF5649D0B}">
      <dgm:prSet/>
      <dgm:spPr/>
      <dgm:t>
        <a:bodyPr/>
        <a:lstStyle/>
        <a:p>
          <a:endParaRPr lang="en-US"/>
        </a:p>
      </dgm:t>
    </dgm:pt>
    <dgm:pt modelId="{5925BECF-C1F4-4E42-84BF-2ADF804B2EB1}">
      <dgm:prSet phldr="0"/>
      <dgm:spPr/>
      <dgm:t>
        <a:bodyPr/>
        <a:lstStyle/>
        <a:p>
          <a:r>
            <a:rPr lang="en-GB">
              <a:latin typeface="Aptos Display" panose="020F0302020204030204"/>
            </a:rPr>
            <a:t>Inference</a:t>
          </a:r>
        </a:p>
      </dgm:t>
    </dgm:pt>
    <dgm:pt modelId="{A36F2761-A7BF-4A35-9827-F426DDCDA2D8}" type="parTrans" cxnId="{1E4E434A-412B-45EE-A9CE-AC0F372F4522}">
      <dgm:prSet/>
      <dgm:spPr/>
    </dgm:pt>
    <dgm:pt modelId="{B71F3187-787B-4D58-938D-73310CB70317}" type="sibTrans" cxnId="{1E4E434A-412B-45EE-A9CE-AC0F372F4522}">
      <dgm:prSet/>
      <dgm:spPr/>
    </dgm:pt>
    <dgm:pt modelId="{3449D895-BB96-4F35-918A-756F99303808}">
      <dgm:prSet phldr="0"/>
      <dgm:spPr/>
      <dgm:t>
        <a:bodyPr/>
        <a:lstStyle/>
        <a:p>
          <a:endParaRPr lang="en-GB">
            <a:latin typeface="Aptos Display" panose="020F0302020204030204"/>
          </a:endParaRPr>
        </a:p>
      </dgm:t>
    </dgm:pt>
    <dgm:pt modelId="{D7D92C69-F5F5-4AEF-BCB6-28FC950877A8}" type="parTrans" cxnId="{253B4321-24C4-4F31-A744-539AEE7D5FE5}">
      <dgm:prSet/>
      <dgm:spPr/>
    </dgm:pt>
    <dgm:pt modelId="{0AE7EAB6-0111-4A27-A4E3-1E4DCA1B5705}" type="sibTrans" cxnId="{253B4321-24C4-4F31-A744-539AEE7D5FE5}">
      <dgm:prSet/>
      <dgm:spPr/>
    </dgm:pt>
    <dgm:pt modelId="{E25B8F04-CA68-4608-9FE9-36A19F2EB6E2}">
      <dgm:prSet phldr="0"/>
      <dgm:spPr/>
      <dgm:t>
        <a:bodyPr/>
        <a:lstStyle/>
        <a:p>
          <a:r>
            <a:rPr lang="en-GB">
              <a:latin typeface="Aptos Display" panose="020F0302020204030204"/>
            </a:rPr>
            <a:t>Impact</a:t>
          </a:r>
        </a:p>
      </dgm:t>
    </dgm:pt>
    <dgm:pt modelId="{C7B2B472-71F6-4CD8-BAB1-A5C6B23F553D}" type="parTrans" cxnId="{7072F6BF-920C-4E12-97BF-D86A973A0E23}">
      <dgm:prSet/>
      <dgm:spPr/>
    </dgm:pt>
    <dgm:pt modelId="{D5AE72B7-EA9B-4CAD-BFA2-A1A764855851}" type="sibTrans" cxnId="{7072F6BF-920C-4E12-97BF-D86A973A0E23}">
      <dgm:prSet/>
      <dgm:spPr/>
    </dgm:pt>
    <dgm:pt modelId="{C3C5F205-D9F2-46B3-A68E-4AEEC9425FA9}" type="pres">
      <dgm:prSet presAssocID="{A7DE903B-1FCE-4FEB-8D5B-2803E9DA57A3}" presName="vert0" presStyleCnt="0">
        <dgm:presLayoutVars>
          <dgm:dir/>
          <dgm:animOne val="branch"/>
          <dgm:animLvl val="lvl"/>
        </dgm:presLayoutVars>
      </dgm:prSet>
      <dgm:spPr/>
    </dgm:pt>
    <dgm:pt modelId="{BEC9046B-93D7-4EE6-967B-15C4A9534A73}" type="pres">
      <dgm:prSet presAssocID="{51F5D3C2-BC84-4D1F-8012-9E9470E334A3}" presName="thickLine" presStyleLbl="alignNode1" presStyleIdx="0" presStyleCnt="9"/>
      <dgm:spPr/>
    </dgm:pt>
    <dgm:pt modelId="{E9185AE4-3E20-4FBE-B646-A1BE1597E547}" type="pres">
      <dgm:prSet presAssocID="{51F5D3C2-BC84-4D1F-8012-9E9470E334A3}" presName="horz1" presStyleCnt="0"/>
      <dgm:spPr/>
    </dgm:pt>
    <dgm:pt modelId="{49376E98-22FE-40D6-9957-1768A042D118}" type="pres">
      <dgm:prSet presAssocID="{51F5D3C2-BC84-4D1F-8012-9E9470E334A3}" presName="tx1" presStyleLbl="revTx" presStyleIdx="0" presStyleCnt="9"/>
      <dgm:spPr/>
    </dgm:pt>
    <dgm:pt modelId="{05520635-B526-462C-9E78-EC408C9E3E87}" type="pres">
      <dgm:prSet presAssocID="{51F5D3C2-BC84-4D1F-8012-9E9470E334A3}" presName="vert1" presStyleCnt="0"/>
      <dgm:spPr/>
    </dgm:pt>
    <dgm:pt modelId="{59AB8975-F665-4377-81FE-1EF8305C36AD}" type="pres">
      <dgm:prSet presAssocID="{4318E722-1129-454D-B027-5A2D7C45F64E}" presName="thickLine" presStyleLbl="alignNode1" presStyleIdx="1" presStyleCnt="9"/>
      <dgm:spPr/>
    </dgm:pt>
    <dgm:pt modelId="{CA8247C6-095D-4423-B96D-3533678B3EEF}" type="pres">
      <dgm:prSet presAssocID="{4318E722-1129-454D-B027-5A2D7C45F64E}" presName="horz1" presStyleCnt="0"/>
      <dgm:spPr/>
    </dgm:pt>
    <dgm:pt modelId="{138E158B-C3A8-4871-BEBB-7B60FDB03833}" type="pres">
      <dgm:prSet presAssocID="{4318E722-1129-454D-B027-5A2D7C45F64E}" presName="tx1" presStyleLbl="revTx" presStyleIdx="1" presStyleCnt="9"/>
      <dgm:spPr/>
    </dgm:pt>
    <dgm:pt modelId="{A95523BA-3CA1-4976-A4B2-73D3F934DD4F}" type="pres">
      <dgm:prSet presAssocID="{4318E722-1129-454D-B027-5A2D7C45F64E}" presName="vert1" presStyleCnt="0"/>
      <dgm:spPr/>
    </dgm:pt>
    <dgm:pt modelId="{8A170B4D-749D-413B-BF42-2130DB8F599E}" type="pres">
      <dgm:prSet presAssocID="{8B4B7A26-B1F2-4F35-AA1E-1DB750C49C98}" presName="thickLine" presStyleLbl="alignNode1" presStyleIdx="2" presStyleCnt="9"/>
      <dgm:spPr/>
    </dgm:pt>
    <dgm:pt modelId="{15F0304C-E24F-4F07-BCAA-DB9ED4594D85}" type="pres">
      <dgm:prSet presAssocID="{8B4B7A26-B1F2-4F35-AA1E-1DB750C49C98}" presName="horz1" presStyleCnt="0"/>
      <dgm:spPr/>
    </dgm:pt>
    <dgm:pt modelId="{171B0178-002B-4D33-AC33-C53351E49330}" type="pres">
      <dgm:prSet presAssocID="{8B4B7A26-B1F2-4F35-AA1E-1DB750C49C98}" presName="tx1" presStyleLbl="revTx" presStyleIdx="2" presStyleCnt="9"/>
      <dgm:spPr/>
    </dgm:pt>
    <dgm:pt modelId="{5AD88D39-F6E1-4D45-8C71-1AA1EBF63E61}" type="pres">
      <dgm:prSet presAssocID="{8B4B7A26-B1F2-4F35-AA1E-1DB750C49C98}" presName="vert1" presStyleCnt="0"/>
      <dgm:spPr/>
    </dgm:pt>
    <dgm:pt modelId="{37D76862-62D9-42A5-B99F-A53F517B74BA}" type="pres">
      <dgm:prSet presAssocID="{C1198694-B1DE-4528-86F9-3F6C62FCB4D7}" presName="thickLine" presStyleLbl="alignNode1" presStyleIdx="3" presStyleCnt="9"/>
      <dgm:spPr/>
    </dgm:pt>
    <dgm:pt modelId="{DAFB9C65-53B1-4884-B735-D1B1DFB1EB88}" type="pres">
      <dgm:prSet presAssocID="{C1198694-B1DE-4528-86F9-3F6C62FCB4D7}" presName="horz1" presStyleCnt="0"/>
      <dgm:spPr/>
    </dgm:pt>
    <dgm:pt modelId="{5BDD5843-1FF7-429B-A93E-E5542C956FC0}" type="pres">
      <dgm:prSet presAssocID="{C1198694-B1DE-4528-86F9-3F6C62FCB4D7}" presName="tx1" presStyleLbl="revTx" presStyleIdx="3" presStyleCnt="9"/>
      <dgm:spPr/>
    </dgm:pt>
    <dgm:pt modelId="{2D1E6F1F-A4E8-47ED-972E-AA915749CCB8}" type="pres">
      <dgm:prSet presAssocID="{C1198694-B1DE-4528-86F9-3F6C62FCB4D7}" presName="vert1" presStyleCnt="0"/>
      <dgm:spPr/>
    </dgm:pt>
    <dgm:pt modelId="{A3683902-0883-4FD0-8BCF-9517CEFC3157}" type="pres">
      <dgm:prSet presAssocID="{541F0118-E180-48D5-A302-F962930CF888}" presName="thickLine" presStyleLbl="alignNode1" presStyleIdx="4" presStyleCnt="9"/>
      <dgm:spPr/>
    </dgm:pt>
    <dgm:pt modelId="{2D46EA15-DD54-4A8D-AF4B-217FA9947021}" type="pres">
      <dgm:prSet presAssocID="{541F0118-E180-48D5-A302-F962930CF888}" presName="horz1" presStyleCnt="0"/>
      <dgm:spPr/>
    </dgm:pt>
    <dgm:pt modelId="{0BC2BFBC-849A-4F6E-8269-61F552230230}" type="pres">
      <dgm:prSet presAssocID="{541F0118-E180-48D5-A302-F962930CF888}" presName="tx1" presStyleLbl="revTx" presStyleIdx="4" presStyleCnt="9"/>
      <dgm:spPr/>
    </dgm:pt>
    <dgm:pt modelId="{6793875D-1091-46AD-9026-BEAE263DDAD4}" type="pres">
      <dgm:prSet presAssocID="{541F0118-E180-48D5-A302-F962930CF888}" presName="vert1" presStyleCnt="0"/>
      <dgm:spPr/>
    </dgm:pt>
    <dgm:pt modelId="{4FD8892D-CAF7-4FA1-95B4-C2EC34FEB75F}" type="pres">
      <dgm:prSet presAssocID="{FCA74C04-004F-4A43-AA97-0DEC5DFF10EC}" presName="thickLine" presStyleLbl="alignNode1" presStyleIdx="5" presStyleCnt="9"/>
      <dgm:spPr/>
    </dgm:pt>
    <dgm:pt modelId="{15CD45EA-2BA4-4B36-88F3-33E3E6C53077}" type="pres">
      <dgm:prSet presAssocID="{FCA74C04-004F-4A43-AA97-0DEC5DFF10EC}" presName="horz1" presStyleCnt="0"/>
      <dgm:spPr/>
    </dgm:pt>
    <dgm:pt modelId="{771C1B2E-90A7-40B3-90F9-50514EE10C63}" type="pres">
      <dgm:prSet presAssocID="{FCA74C04-004F-4A43-AA97-0DEC5DFF10EC}" presName="tx1" presStyleLbl="revTx" presStyleIdx="5" presStyleCnt="9"/>
      <dgm:spPr/>
    </dgm:pt>
    <dgm:pt modelId="{4EFC5356-5AFD-4B64-8C55-64A785D40DC0}" type="pres">
      <dgm:prSet presAssocID="{FCA74C04-004F-4A43-AA97-0DEC5DFF10EC}" presName="vert1" presStyleCnt="0"/>
      <dgm:spPr/>
    </dgm:pt>
    <dgm:pt modelId="{E21623F1-BD49-4CB6-9D97-A73DFEAE075B}" type="pres">
      <dgm:prSet presAssocID="{5925BECF-C1F4-4E42-84BF-2ADF804B2EB1}" presName="thickLine" presStyleLbl="alignNode1" presStyleIdx="6" presStyleCnt="9"/>
      <dgm:spPr/>
    </dgm:pt>
    <dgm:pt modelId="{0600D369-9252-4931-B335-AA6FE3D70FF1}" type="pres">
      <dgm:prSet presAssocID="{5925BECF-C1F4-4E42-84BF-2ADF804B2EB1}" presName="horz1" presStyleCnt="0"/>
      <dgm:spPr/>
    </dgm:pt>
    <dgm:pt modelId="{3E62A2C5-70D8-4AC8-9501-098FB683EA2F}" type="pres">
      <dgm:prSet presAssocID="{5925BECF-C1F4-4E42-84BF-2ADF804B2EB1}" presName="tx1" presStyleLbl="revTx" presStyleIdx="6" presStyleCnt="9"/>
      <dgm:spPr/>
    </dgm:pt>
    <dgm:pt modelId="{BC85E00E-633D-4A50-8997-B77EB4335F41}" type="pres">
      <dgm:prSet presAssocID="{5925BECF-C1F4-4E42-84BF-2ADF804B2EB1}" presName="vert1" presStyleCnt="0"/>
      <dgm:spPr/>
    </dgm:pt>
    <dgm:pt modelId="{F7CD8221-BDBD-499F-9CA9-860A0B8D47ED}" type="pres">
      <dgm:prSet presAssocID="{E25B8F04-CA68-4608-9FE9-36A19F2EB6E2}" presName="thickLine" presStyleLbl="alignNode1" presStyleIdx="7" presStyleCnt="9"/>
      <dgm:spPr/>
    </dgm:pt>
    <dgm:pt modelId="{D27D8FE8-47D2-4B57-93DA-20AD8107357B}" type="pres">
      <dgm:prSet presAssocID="{E25B8F04-CA68-4608-9FE9-36A19F2EB6E2}" presName="horz1" presStyleCnt="0"/>
      <dgm:spPr/>
    </dgm:pt>
    <dgm:pt modelId="{D3B8E099-6D90-4FB7-8BBB-6EB903487C2D}" type="pres">
      <dgm:prSet presAssocID="{E25B8F04-CA68-4608-9FE9-36A19F2EB6E2}" presName="tx1" presStyleLbl="revTx" presStyleIdx="7" presStyleCnt="9"/>
      <dgm:spPr/>
    </dgm:pt>
    <dgm:pt modelId="{146B6F4C-C417-4298-81D7-AF415E7D623D}" type="pres">
      <dgm:prSet presAssocID="{E25B8F04-CA68-4608-9FE9-36A19F2EB6E2}" presName="vert1" presStyleCnt="0"/>
      <dgm:spPr/>
    </dgm:pt>
    <dgm:pt modelId="{F2E076E3-A1DA-4C97-8342-4572C8D75ED0}" type="pres">
      <dgm:prSet presAssocID="{3449D895-BB96-4F35-918A-756F99303808}" presName="thickLine" presStyleLbl="alignNode1" presStyleIdx="8" presStyleCnt="9"/>
      <dgm:spPr/>
    </dgm:pt>
    <dgm:pt modelId="{764DF46D-4F45-430F-BC46-BDCD63CBC860}" type="pres">
      <dgm:prSet presAssocID="{3449D895-BB96-4F35-918A-756F99303808}" presName="horz1" presStyleCnt="0"/>
      <dgm:spPr/>
    </dgm:pt>
    <dgm:pt modelId="{996D9FEF-2909-4E45-8D6B-63BDAD5A0F10}" type="pres">
      <dgm:prSet presAssocID="{3449D895-BB96-4F35-918A-756F99303808}" presName="tx1" presStyleLbl="revTx" presStyleIdx="8" presStyleCnt="9"/>
      <dgm:spPr/>
    </dgm:pt>
    <dgm:pt modelId="{D43F0275-22E8-49D3-B40D-C1D735CC0261}" type="pres">
      <dgm:prSet presAssocID="{3449D895-BB96-4F35-918A-756F99303808}" presName="vert1" presStyleCnt="0"/>
      <dgm:spPr/>
    </dgm:pt>
  </dgm:ptLst>
  <dgm:cxnLst>
    <dgm:cxn modelId="{0B474D05-A4B4-4968-82BC-CC7EF5649D0B}" srcId="{A7DE903B-1FCE-4FEB-8D5B-2803E9DA57A3}" destId="{FCA74C04-004F-4A43-AA97-0DEC5DFF10EC}" srcOrd="5" destOrd="0" parTransId="{A2376662-ED20-4FAA-BEFB-E93F874F92A4}" sibTransId="{0F1FD037-D49D-4D75-AAA2-668C0BE0C785}"/>
    <dgm:cxn modelId="{116CA115-0DD4-45CC-967A-DF3C0817797D}" srcId="{A7DE903B-1FCE-4FEB-8D5B-2803E9DA57A3}" destId="{C1198694-B1DE-4528-86F9-3F6C62FCB4D7}" srcOrd="3" destOrd="0" parTransId="{DF66FA93-854C-441A-A991-E4D6521E4ABE}" sibTransId="{153D9BDC-D4BE-40CC-8C1F-EE6A0051ED2E}"/>
    <dgm:cxn modelId="{B226DE16-0244-4749-9D87-9988E0AA5A9A}" type="presOf" srcId="{5925BECF-C1F4-4E42-84BF-2ADF804B2EB1}" destId="{3E62A2C5-70D8-4AC8-9501-098FB683EA2F}" srcOrd="0" destOrd="0" presId="urn:microsoft.com/office/officeart/2008/layout/LinedList"/>
    <dgm:cxn modelId="{253B4321-24C4-4F31-A744-539AEE7D5FE5}" srcId="{A7DE903B-1FCE-4FEB-8D5B-2803E9DA57A3}" destId="{3449D895-BB96-4F35-918A-756F99303808}" srcOrd="8" destOrd="0" parTransId="{D7D92C69-F5F5-4AEF-BCB6-28FC950877A8}" sibTransId="{0AE7EAB6-0111-4A27-A4E3-1E4DCA1B5705}"/>
    <dgm:cxn modelId="{C8948B2E-798C-411A-B9D1-C86A7BC577D3}" type="presOf" srcId="{541F0118-E180-48D5-A302-F962930CF888}" destId="{0BC2BFBC-849A-4F6E-8269-61F552230230}" srcOrd="0" destOrd="0" presId="urn:microsoft.com/office/officeart/2008/layout/LinedList"/>
    <dgm:cxn modelId="{9C65C72E-BC31-4B2B-9D00-A185DFA68BA9}" srcId="{A7DE903B-1FCE-4FEB-8D5B-2803E9DA57A3}" destId="{51F5D3C2-BC84-4D1F-8012-9E9470E334A3}" srcOrd="0" destOrd="0" parTransId="{5FC57D21-1C4C-49FC-BB84-251C294E1AFA}" sibTransId="{5BA45950-16FF-417D-BC8F-CA0AF0013F09}"/>
    <dgm:cxn modelId="{EFC5FB3B-75CB-403C-9E66-51B783C56EB7}" type="presOf" srcId="{A7DE903B-1FCE-4FEB-8D5B-2803E9DA57A3}" destId="{C3C5F205-D9F2-46B3-A68E-4AEEC9425FA9}" srcOrd="0" destOrd="0" presId="urn:microsoft.com/office/officeart/2008/layout/LinedList"/>
    <dgm:cxn modelId="{7A288D3C-19D4-4423-BD6B-18B2908EB850}" type="presOf" srcId="{3449D895-BB96-4F35-918A-756F99303808}" destId="{996D9FEF-2909-4E45-8D6B-63BDAD5A0F10}" srcOrd="0" destOrd="0" presId="urn:microsoft.com/office/officeart/2008/layout/LinedList"/>
    <dgm:cxn modelId="{F4127747-D284-4800-9AC4-45E5B1B1F595}" type="presOf" srcId="{C1198694-B1DE-4528-86F9-3F6C62FCB4D7}" destId="{5BDD5843-1FF7-429B-A93E-E5542C956FC0}" srcOrd="0" destOrd="0" presId="urn:microsoft.com/office/officeart/2008/layout/LinedList"/>
    <dgm:cxn modelId="{6099D467-73A3-4E4D-8001-6F8AF486F73F}" srcId="{A7DE903B-1FCE-4FEB-8D5B-2803E9DA57A3}" destId="{541F0118-E180-48D5-A302-F962930CF888}" srcOrd="4" destOrd="0" parTransId="{49036847-CCBE-45D4-B9DA-B2AE15F91227}" sibTransId="{C3E48600-9565-4060-BB5C-7AD43DD9EA77}"/>
    <dgm:cxn modelId="{A7C28668-E3B2-4AB8-A980-2CB0F10A4566}" type="presOf" srcId="{51F5D3C2-BC84-4D1F-8012-9E9470E334A3}" destId="{49376E98-22FE-40D6-9957-1768A042D118}" srcOrd="0" destOrd="0" presId="urn:microsoft.com/office/officeart/2008/layout/LinedList"/>
    <dgm:cxn modelId="{1E4E434A-412B-45EE-A9CE-AC0F372F4522}" srcId="{A7DE903B-1FCE-4FEB-8D5B-2803E9DA57A3}" destId="{5925BECF-C1F4-4E42-84BF-2ADF804B2EB1}" srcOrd="6" destOrd="0" parTransId="{A36F2761-A7BF-4A35-9827-F426DDCDA2D8}" sibTransId="{B71F3187-787B-4D58-938D-73310CB70317}"/>
    <dgm:cxn modelId="{3E1B0E4C-FEE2-4590-9521-E95E139CC5B6}" type="presOf" srcId="{8B4B7A26-B1F2-4F35-AA1E-1DB750C49C98}" destId="{171B0178-002B-4D33-AC33-C53351E49330}" srcOrd="0" destOrd="0" presId="urn:microsoft.com/office/officeart/2008/layout/LinedList"/>
    <dgm:cxn modelId="{C4C1E775-A745-440E-8A14-9752A0BA44A0}" type="presOf" srcId="{E25B8F04-CA68-4608-9FE9-36A19F2EB6E2}" destId="{D3B8E099-6D90-4FB7-8BBB-6EB903487C2D}" srcOrd="0" destOrd="0" presId="urn:microsoft.com/office/officeart/2008/layout/LinedList"/>
    <dgm:cxn modelId="{6761255A-46E9-4AEF-B4E5-94B2E8FB34D2}" type="presOf" srcId="{FCA74C04-004F-4A43-AA97-0DEC5DFF10EC}" destId="{771C1B2E-90A7-40B3-90F9-50514EE10C63}" srcOrd="0" destOrd="0" presId="urn:microsoft.com/office/officeart/2008/layout/LinedList"/>
    <dgm:cxn modelId="{2BCEC97E-8B44-4866-A41E-66A5BB3C0CE6}" type="presOf" srcId="{4318E722-1129-454D-B027-5A2D7C45F64E}" destId="{138E158B-C3A8-4871-BEBB-7B60FDB03833}" srcOrd="0" destOrd="0" presId="urn:microsoft.com/office/officeart/2008/layout/LinedList"/>
    <dgm:cxn modelId="{863426BF-E2C4-414E-915C-9BEC8F02DE55}" srcId="{A7DE903B-1FCE-4FEB-8D5B-2803E9DA57A3}" destId="{8B4B7A26-B1F2-4F35-AA1E-1DB750C49C98}" srcOrd="2" destOrd="0" parTransId="{FCED5DCF-E3AF-4456-8CD1-B07D991140D4}" sibTransId="{52680D22-FEA7-4229-AFB0-E1C6EF4FD96E}"/>
    <dgm:cxn modelId="{7072F6BF-920C-4E12-97BF-D86A973A0E23}" srcId="{A7DE903B-1FCE-4FEB-8D5B-2803E9DA57A3}" destId="{E25B8F04-CA68-4608-9FE9-36A19F2EB6E2}" srcOrd="7" destOrd="0" parTransId="{C7B2B472-71F6-4CD8-BAB1-A5C6B23F553D}" sibTransId="{D5AE72B7-EA9B-4CAD-BFA2-A1A764855851}"/>
    <dgm:cxn modelId="{3E2E17CA-54A4-41D1-8DAB-C86FC95CF0B6}" srcId="{A7DE903B-1FCE-4FEB-8D5B-2803E9DA57A3}" destId="{4318E722-1129-454D-B027-5A2D7C45F64E}" srcOrd="1" destOrd="0" parTransId="{C26EF7A0-E549-4614-A7BF-BB36BDEBABE6}" sibTransId="{E3EDD428-616D-4D46-B1E3-0F06FB775551}"/>
    <dgm:cxn modelId="{9AAF6034-F661-46E9-96AA-3F10C07B14EB}" type="presParOf" srcId="{C3C5F205-D9F2-46B3-A68E-4AEEC9425FA9}" destId="{BEC9046B-93D7-4EE6-967B-15C4A9534A73}" srcOrd="0" destOrd="0" presId="urn:microsoft.com/office/officeart/2008/layout/LinedList"/>
    <dgm:cxn modelId="{FF7CD095-66F6-45FC-BF23-0DB34BF7FAD4}" type="presParOf" srcId="{C3C5F205-D9F2-46B3-A68E-4AEEC9425FA9}" destId="{E9185AE4-3E20-4FBE-B646-A1BE1597E547}" srcOrd="1" destOrd="0" presId="urn:microsoft.com/office/officeart/2008/layout/LinedList"/>
    <dgm:cxn modelId="{5D79ACD9-130C-4177-9E96-26A1F5B254AD}" type="presParOf" srcId="{E9185AE4-3E20-4FBE-B646-A1BE1597E547}" destId="{49376E98-22FE-40D6-9957-1768A042D118}" srcOrd="0" destOrd="0" presId="urn:microsoft.com/office/officeart/2008/layout/LinedList"/>
    <dgm:cxn modelId="{34657ECA-A176-44E1-A37E-5345DB5E7D2D}" type="presParOf" srcId="{E9185AE4-3E20-4FBE-B646-A1BE1597E547}" destId="{05520635-B526-462C-9E78-EC408C9E3E87}" srcOrd="1" destOrd="0" presId="urn:microsoft.com/office/officeart/2008/layout/LinedList"/>
    <dgm:cxn modelId="{B41A8EB7-9F99-4861-B7A1-28CE6A76B90E}" type="presParOf" srcId="{C3C5F205-D9F2-46B3-A68E-4AEEC9425FA9}" destId="{59AB8975-F665-4377-81FE-1EF8305C36AD}" srcOrd="2" destOrd="0" presId="urn:microsoft.com/office/officeart/2008/layout/LinedList"/>
    <dgm:cxn modelId="{D85F4F57-D336-4C35-88BD-BF1FC7421679}" type="presParOf" srcId="{C3C5F205-D9F2-46B3-A68E-4AEEC9425FA9}" destId="{CA8247C6-095D-4423-B96D-3533678B3EEF}" srcOrd="3" destOrd="0" presId="urn:microsoft.com/office/officeart/2008/layout/LinedList"/>
    <dgm:cxn modelId="{E5139332-25EE-445F-9AF6-A61DCAFA64CD}" type="presParOf" srcId="{CA8247C6-095D-4423-B96D-3533678B3EEF}" destId="{138E158B-C3A8-4871-BEBB-7B60FDB03833}" srcOrd="0" destOrd="0" presId="urn:microsoft.com/office/officeart/2008/layout/LinedList"/>
    <dgm:cxn modelId="{657C9F7E-29A9-4180-9ACB-8C069E903838}" type="presParOf" srcId="{CA8247C6-095D-4423-B96D-3533678B3EEF}" destId="{A95523BA-3CA1-4976-A4B2-73D3F934DD4F}" srcOrd="1" destOrd="0" presId="urn:microsoft.com/office/officeart/2008/layout/LinedList"/>
    <dgm:cxn modelId="{D75CD651-6883-4EE3-BFA9-9C61A85AC0A3}" type="presParOf" srcId="{C3C5F205-D9F2-46B3-A68E-4AEEC9425FA9}" destId="{8A170B4D-749D-413B-BF42-2130DB8F599E}" srcOrd="4" destOrd="0" presId="urn:microsoft.com/office/officeart/2008/layout/LinedList"/>
    <dgm:cxn modelId="{CD2B3DFD-1A5C-4274-A3B3-D7823908F23D}" type="presParOf" srcId="{C3C5F205-D9F2-46B3-A68E-4AEEC9425FA9}" destId="{15F0304C-E24F-4F07-BCAA-DB9ED4594D85}" srcOrd="5" destOrd="0" presId="urn:microsoft.com/office/officeart/2008/layout/LinedList"/>
    <dgm:cxn modelId="{6F893733-55D9-41C4-A72E-E2837E85C058}" type="presParOf" srcId="{15F0304C-E24F-4F07-BCAA-DB9ED4594D85}" destId="{171B0178-002B-4D33-AC33-C53351E49330}" srcOrd="0" destOrd="0" presId="urn:microsoft.com/office/officeart/2008/layout/LinedList"/>
    <dgm:cxn modelId="{35DC08AE-EA9E-4D59-8F47-1D1329B144CB}" type="presParOf" srcId="{15F0304C-E24F-4F07-BCAA-DB9ED4594D85}" destId="{5AD88D39-F6E1-4D45-8C71-1AA1EBF63E61}" srcOrd="1" destOrd="0" presId="urn:microsoft.com/office/officeart/2008/layout/LinedList"/>
    <dgm:cxn modelId="{E8BCF75D-7EE2-4E26-A205-E8FF16BC8FDF}" type="presParOf" srcId="{C3C5F205-D9F2-46B3-A68E-4AEEC9425FA9}" destId="{37D76862-62D9-42A5-B99F-A53F517B74BA}" srcOrd="6" destOrd="0" presId="urn:microsoft.com/office/officeart/2008/layout/LinedList"/>
    <dgm:cxn modelId="{8F957CF5-DCD9-45FF-8A8E-99B43965A543}" type="presParOf" srcId="{C3C5F205-D9F2-46B3-A68E-4AEEC9425FA9}" destId="{DAFB9C65-53B1-4884-B735-D1B1DFB1EB88}" srcOrd="7" destOrd="0" presId="urn:microsoft.com/office/officeart/2008/layout/LinedList"/>
    <dgm:cxn modelId="{88D456E9-638F-46A3-A281-387A1D7B3E84}" type="presParOf" srcId="{DAFB9C65-53B1-4884-B735-D1B1DFB1EB88}" destId="{5BDD5843-1FF7-429B-A93E-E5542C956FC0}" srcOrd="0" destOrd="0" presId="urn:microsoft.com/office/officeart/2008/layout/LinedList"/>
    <dgm:cxn modelId="{E76CC091-7CB7-490E-BBE7-00717C13E68D}" type="presParOf" srcId="{DAFB9C65-53B1-4884-B735-D1B1DFB1EB88}" destId="{2D1E6F1F-A4E8-47ED-972E-AA915749CCB8}" srcOrd="1" destOrd="0" presId="urn:microsoft.com/office/officeart/2008/layout/LinedList"/>
    <dgm:cxn modelId="{CFB325F9-200D-4C4A-BC3D-A009F1CDC8F6}" type="presParOf" srcId="{C3C5F205-D9F2-46B3-A68E-4AEEC9425FA9}" destId="{A3683902-0883-4FD0-8BCF-9517CEFC3157}" srcOrd="8" destOrd="0" presId="urn:microsoft.com/office/officeart/2008/layout/LinedList"/>
    <dgm:cxn modelId="{637351B6-1198-4768-AED2-15F5B047B1E0}" type="presParOf" srcId="{C3C5F205-D9F2-46B3-A68E-4AEEC9425FA9}" destId="{2D46EA15-DD54-4A8D-AF4B-217FA9947021}" srcOrd="9" destOrd="0" presId="urn:microsoft.com/office/officeart/2008/layout/LinedList"/>
    <dgm:cxn modelId="{40975184-6F33-4A82-B3A0-CB4D7940E45E}" type="presParOf" srcId="{2D46EA15-DD54-4A8D-AF4B-217FA9947021}" destId="{0BC2BFBC-849A-4F6E-8269-61F552230230}" srcOrd="0" destOrd="0" presId="urn:microsoft.com/office/officeart/2008/layout/LinedList"/>
    <dgm:cxn modelId="{510DEE8F-D059-4410-8B2F-6A7965409EB6}" type="presParOf" srcId="{2D46EA15-DD54-4A8D-AF4B-217FA9947021}" destId="{6793875D-1091-46AD-9026-BEAE263DDAD4}" srcOrd="1" destOrd="0" presId="urn:microsoft.com/office/officeart/2008/layout/LinedList"/>
    <dgm:cxn modelId="{8717FB27-2820-43E1-93F0-8FCE7AE7F0CB}" type="presParOf" srcId="{C3C5F205-D9F2-46B3-A68E-4AEEC9425FA9}" destId="{4FD8892D-CAF7-4FA1-95B4-C2EC34FEB75F}" srcOrd="10" destOrd="0" presId="urn:microsoft.com/office/officeart/2008/layout/LinedList"/>
    <dgm:cxn modelId="{756029CA-5D42-4A5D-A7E0-F9756627F2CE}" type="presParOf" srcId="{C3C5F205-D9F2-46B3-A68E-4AEEC9425FA9}" destId="{15CD45EA-2BA4-4B36-88F3-33E3E6C53077}" srcOrd="11" destOrd="0" presId="urn:microsoft.com/office/officeart/2008/layout/LinedList"/>
    <dgm:cxn modelId="{6637ACF4-3647-4215-A2F2-46867AE4C73F}" type="presParOf" srcId="{15CD45EA-2BA4-4B36-88F3-33E3E6C53077}" destId="{771C1B2E-90A7-40B3-90F9-50514EE10C63}" srcOrd="0" destOrd="0" presId="urn:microsoft.com/office/officeart/2008/layout/LinedList"/>
    <dgm:cxn modelId="{B08CED7B-DAD3-4939-8DD0-29EAB4F0DDA8}" type="presParOf" srcId="{15CD45EA-2BA4-4B36-88F3-33E3E6C53077}" destId="{4EFC5356-5AFD-4B64-8C55-64A785D40DC0}" srcOrd="1" destOrd="0" presId="urn:microsoft.com/office/officeart/2008/layout/LinedList"/>
    <dgm:cxn modelId="{C4937E6D-52CC-4119-A751-40C4CCDEB973}" type="presParOf" srcId="{C3C5F205-D9F2-46B3-A68E-4AEEC9425FA9}" destId="{E21623F1-BD49-4CB6-9D97-A73DFEAE075B}" srcOrd="12" destOrd="0" presId="urn:microsoft.com/office/officeart/2008/layout/LinedList"/>
    <dgm:cxn modelId="{C3F9BE40-B5C9-424E-8849-E9899DCFCF94}" type="presParOf" srcId="{C3C5F205-D9F2-46B3-A68E-4AEEC9425FA9}" destId="{0600D369-9252-4931-B335-AA6FE3D70FF1}" srcOrd="13" destOrd="0" presId="urn:microsoft.com/office/officeart/2008/layout/LinedList"/>
    <dgm:cxn modelId="{4774088E-0A3D-46A9-B9D5-F0268C40C103}" type="presParOf" srcId="{0600D369-9252-4931-B335-AA6FE3D70FF1}" destId="{3E62A2C5-70D8-4AC8-9501-098FB683EA2F}" srcOrd="0" destOrd="0" presId="urn:microsoft.com/office/officeart/2008/layout/LinedList"/>
    <dgm:cxn modelId="{8EC2BBF2-9706-4690-BEBA-35FC4D933829}" type="presParOf" srcId="{0600D369-9252-4931-B335-AA6FE3D70FF1}" destId="{BC85E00E-633D-4A50-8997-B77EB4335F41}" srcOrd="1" destOrd="0" presId="urn:microsoft.com/office/officeart/2008/layout/LinedList"/>
    <dgm:cxn modelId="{E281517B-6BB7-4F39-A81A-A28A71D65EC9}" type="presParOf" srcId="{C3C5F205-D9F2-46B3-A68E-4AEEC9425FA9}" destId="{F7CD8221-BDBD-499F-9CA9-860A0B8D47ED}" srcOrd="14" destOrd="0" presId="urn:microsoft.com/office/officeart/2008/layout/LinedList"/>
    <dgm:cxn modelId="{FEDB54B9-D4EA-49A9-BEDE-056BE52347F0}" type="presParOf" srcId="{C3C5F205-D9F2-46B3-A68E-4AEEC9425FA9}" destId="{D27D8FE8-47D2-4B57-93DA-20AD8107357B}" srcOrd="15" destOrd="0" presId="urn:microsoft.com/office/officeart/2008/layout/LinedList"/>
    <dgm:cxn modelId="{DB0A9875-D4CA-410D-9823-27DD7F2D7F52}" type="presParOf" srcId="{D27D8FE8-47D2-4B57-93DA-20AD8107357B}" destId="{D3B8E099-6D90-4FB7-8BBB-6EB903487C2D}" srcOrd="0" destOrd="0" presId="urn:microsoft.com/office/officeart/2008/layout/LinedList"/>
    <dgm:cxn modelId="{F011146C-B68D-4CFF-80F1-EC2037E0BFD8}" type="presParOf" srcId="{D27D8FE8-47D2-4B57-93DA-20AD8107357B}" destId="{146B6F4C-C417-4298-81D7-AF415E7D623D}" srcOrd="1" destOrd="0" presId="urn:microsoft.com/office/officeart/2008/layout/LinedList"/>
    <dgm:cxn modelId="{85DC8BBF-4D86-477D-9106-688224B55AAD}" type="presParOf" srcId="{C3C5F205-D9F2-46B3-A68E-4AEEC9425FA9}" destId="{F2E076E3-A1DA-4C97-8342-4572C8D75ED0}" srcOrd="16" destOrd="0" presId="urn:microsoft.com/office/officeart/2008/layout/LinedList"/>
    <dgm:cxn modelId="{3CD2C9E4-1847-4EFD-B489-6406EB7D2AAF}" type="presParOf" srcId="{C3C5F205-D9F2-46B3-A68E-4AEEC9425FA9}" destId="{764DF46D-4F45-430F-BC46-BDCD63CBC860}" srcOrd="17" destOrd="0" presId="urn:microsoft.com/office/officeart/2008/layout/LinedList"/>
    <dgm:cxn modelId="{C00D54BE-525A-4F75-804A-B8CE2A3B424B}" type="presParOf" srcId="{764DF46D-4F45-430F-BC46-BDCD63CBC860}" destId="{996D9FEF-2909-4E45-8D6B-63BDAD5A0F10}" srcOrd="0" destOrd="0" presId="urn:microsoft.com/office/officeart/2008/layout/LinedList"/>
    <dgm:cxn modelId="{D9C0E469-BB54-4115-A4CE-46D794E5766A}" type="presParOf" srcId="{764DF46D-4F45-430F-BC46-BDCD63CBC860}" destId="{D43F0275-22E8-49D3-B40D-C1D735CC026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A772B-8B4B-4B32-84DB-2DA779F99BBB}">
      <dsp:nvSpPr>
        <dsp:cNvPr id="0" name=""/>
        <dsp:cNvSpPr/>
      </dsp:nvSpPr>
      <dsp:spPr>
        <a:xfrm>
          <a:off x="311379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A68690-82BB-4BF2-B0B4-F65880518C5E}">
      <dsp:nvSpPr>
        <dsp:cNvPr id="0" name=""/>
        <dsp:cNvSpPr/>
      </dsp:nvSpPr>
      <dsp:spPr>
        <a:xfrm>
          <a:off x="517957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4C0F6-EBAC-476F-863A-0BC987605159}">
      <dsp:nvSpPr>
        <dsp:cNvPr id="0" name=""/>
        <dsp:cNvSpPr/>
      </dsp:nvSpPr>
      <dsp:spPr>
        <a:xfrm>
          <a:off x="1512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500" kern="1200"/>
            <a:t>Development</a:t>
          </a:r>
          <a:endParaRPr lang="en-US" sz="1500" kern="1200"/>
        </a:p>
      </dsp:txBody>
      <dsp:txXfrm>
        <a:off x="1512" y="2414215"/>
        <a:ext cx="1589062" cy="635625"/>
      </dsp:txXfrm>
    </dsp:sp>
    <dsp:sp modelId="{4E3DF6C2-6593-4A8D-973E-1526E194C92B}">
      <dsp:nvSpPr>
        <dsp:cNvPr id="0" name=""/>
        <dsp:cNvSpPr/>
      </dsp:nvSpPr>
      <dsp:spPr>
        <a:xfrm>
          <a:off x="2178527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D8D5A3-8132-4003-B45F-0F9FD71A8984}">
      <dsp:nvSpPr>
        <dsp:cNvPr id="0" name=""/>
        <dsp:cNvSpPr/>
      </dsp:nvSpPr>
      <dsp:spPr>
        <a:xfrm>
          <a:off x="2385105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67A94-EE46-464D-B790-666A8454DFBE}">
      <dsp:nvSpPr>
        <dsp:cNvPr id="0" name=""/>
        <dsp:cNvSpPr/>
      </dsp:nvSpPr>
      <dsp:spPr>
        <a:xfrm>
          <a:off x="1868660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500" kern="1200"/>
            <a:t>Implementation</a:t>
          </a:r>
          <a:endParaRPr lang="en-US" sz="1500" kern="1200"/>
        </a:p>
      </dsp:txBody>
      <dsp:txXfrm>
        <a:off x="1868660" y="2414215"/>
        <a:ext cx="1589062" cy="635625"/>
      </dsp:txXfrm>
    </dsp:sp>
    <dsp:sp modelId="{DFF5CDC8-7EC0-48BC-A063-69FA5CD6DB69}">
      <dsp:nvSpPr>
        <dsp:cNvPr id="0" name=""/>
        <dsp:cNvSpPr/>
      </dsp:nvSpPr>
      <dsp:spPr>
        <a:xfrm>
          <a:off x="4045676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22070-8C2C-4CEE-A181-5B39C7A94AA9}">
      <dsp:nvSpPr>
        <dsp:cNvPr id="0" name=""/>
        <dsp:cNvSpPr/>
      </dsp:nvSpPr>
      <dsp:spPr>
        <a:xfrm>
          <a:off x="4252254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B4D0C-C751-4D89-9427-202029934061}">
      <dsp:nvSpPr>
        <dsp:cNvPr id="0" name=""/>
        <dsp:cNvSpPr/>
      </dsp:nvSpPr>
      <dsp:spPr>
        <a:xfrm>
          <a:off x="3735809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500" kern="1200"/>
            <a:t>Responding</a:t>
          </a:r>
          <a:endParaRPr lang="en-US" sz="1500" kern="1200"/>
        </a:p>
      </dsp:txBody>
      <dsp:txXfrm>
        <a:off x="3735809" y="2414215"/>
        <a:ext cx="1589062" cy="635625"/>
      </dsp:txXfrm>
    </dsp:sp>
    <dsp:sp modelId="{B9D82FDB-AB62-413D-AF00-83B60685E22E}">
      <dsp:nvSpPr>
        <dsp:cNvPr id="0" name=""/>
        <dsp:cNvSpPr/>
      </dsp:nvSpPr>
      <dsp:spPr>
        <a:xfrm>
          <a:off x="5912824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02BB3A-F858-418D-9EBE-BF30C53FF7A0}">
      <dsp:nvSpPr>
        <dsp:cNvPr id="0" name=""/>
        <dsp:cNvSpPr/>
      </dsp:nvSpPr>
      <dsp:spPr>
        <a:xfrm>
          <a:off x="6119402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0363D-8E22-4C31-8852-D2C479BCC398}">
      <dsp:nvSpPr>
        <dsp:cNvPr id="0" name=""/>
        <dsp:cNvSpPr/>
      </dsp:nvSpPr>
      <dsp:spPr>
        <a:xfrm>
          <a:off x="5602957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500" kern="1200"/>
            <a:t>Analysing</a:t>
          </a:r>
          <a:endParaRPr lang="en-US" sz="1500" kern="1200"/>
        </a:p>
      </dsp:txBody>
      <dsp:txXfrm>
        <a:off x="5602957" y="2414215"/>
        <a:ext cx="1589062" cy="635625"/>
      </dsp:txXfrm>
    </dsp:sp>
    <dsp:sp modelId="{76902C99-3470-4ACB-90E2-8F66FF8FA22C}">
      <dsp:nvSpPr>
        <dsp:cNvPr id="0" name=""/>
        <dsp:cNvSpPr/>
      </dsp:nvSpPr>
      <dsp:spPr>
        <a:xfrm>
          <a:off x="7779973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6B723-4C56-43CF-AC27-3C22F69CD540}">
      <dsp:nvSpPr>
        <dsp:cNvPr id="0" name=""/>
        <dsp:cNvSpPr/>
      </dsp:nvSpPr>
      <dsp:spPr>
        <a:xfrm>
          <a:off x="7986551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B2550-551E-41E5-84C5-77BDC33A8136}">
      <dsp:nvSpPr>
        <dsp:cNvPr id="0" name=""/>
        <dsp:cNvSpPr/>
      </dsp:nvSpPr>
      <dsp:spPr>
        <a:xfrm>
          <a:off x="7470105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500" kern="1200"/>
            <a:t>Presenting</a:t>
          </a:r>
          <a:endParaRPr lang="en-US" sz="1500" kern="1200"/>
        </a:p>
      </dsp:txBody>
      <dsp:txXfrm>
        <a:off x="7470105" y="2414215"/>
        <a:ext cx="1589062" cy="635625"/>
      </dsp:txXfrm>
    </dsp:sp>
    <dsp:sp modelId="{8385BC4E-AF57-42D5-8DAE-4072EE1FCE63}">
      <dsp:nvSpPr>
        <dsp:cNvPr id="0" name=""/>
        <dsp:cNvSpPr/>
      </dsp:nvSpPr>
      <dsp:spPr>
        <a:xfrm>
          <a:off x="9647121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11CAB0-7DDA-474D-9C07-5D302163A451}">
      <dsp:nvSpPr>
        <dsp:cNvPr id="0" name=""/>
        <dsp:cNvSpPr/>
      </dsp:nvSpPr>
      <dsp:spPr>
        <a:xfrm>
          <a:off x="9853699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A3723-2C35-4E11-AE36-ECC7C9E7668B}">
      <dsp:nvSpPr>
        <dsp:cNvPr id="0" name=""/>
        <dsp:cNvSpPr/>
      </dsp:nvSpPr>
      <dsp:spPr>
        <a:xfrm>
          <a:off x="9337254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500" kern="1200"/>
            <a:t>Decision making </a:t>
          </a:r>
          <a:endParaRPr lang="en-US" sz="1500" kern="1200"/>
        </a:p>
      </dsp:txBody>
      <dsp:txXfrm>
        <a:off x="9337254" y="2414215"/>
        <a:ext cx="1589062" cy="6356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9046B-93D7-4EE6-967B-15C4A9534A73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76E98-22FE-40D6-9957-1768A042D118}">
      <dsp:nvSpPr>
        <dsp:cNvPr id="0" name=""/>
        <dsp:cNvSpPr/>
      </dsp:nvSpPr>
      <dsp:spPr>
        <a:xfrm>
          <a:off x="0" y="67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Invention</a:t>
          </a:r>
          <a:endParaRPr lang="en-US" sz="2800" kern="1200"/>
        </a:p>
      </dsp:txBody>
      <dsp:txXfrm>
        <a:off x="0" y="675"/>
        <a:ext cx="6900512" cy="614976"/>
      </dsp:txXfrm>
    </dsp:sp>
    <dsp:sp modelId="{59AB8975-F665-4377-81FE-1EF8305C36AD}">
      <dsp:nvSpPr>
        <dsp:cNvPr id="0" name=""/>
        <dsp:cNvSpPr/>
      </dsp:nvSpPr>
      <dsp:spPr>
        <a:xfrm>
          <a:off x="0" y="615652"/>
          <a:ext cx="6900512" cy="0"/>
        </a:xfrm>
        <a:prstGeom prst="line">
          <a:avLst/>
        </a:prstGeom>
        <a:solidFill>
          <a:schemeClr val="accent2">
            <a:hueOff val="709391"/>
            <a:satOff val="1922"/>
            <a:lumOff val="-1520"/>
            <a:alphaOff val="0"/>
          </a:schemeClr>
        </a:solidFill>
        <a:ln w="19050" cap="flat" cmpd="sng" algn="ctr">
          <a:solidFill>
            <a:schemeClr val="accent2">
              <a:hueOff val="709391"/>
              <a:satOff val="1922"/>
              <a:lumOff val="-15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E158B-C3A8-4871-BEBB-7B60FDB03833}">
      <dsp:nvSpPr>
        <dsp:cNvPr id="0" name=""/>
        <dsp:cNvSpPr/>
      </dsp:nvSpPr>
      <dsp:spPr>
        <a:xfrm>
          <a:off x="0" y="61565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Innovation</a:t>
          </a:r>
          <a:endParaRPr lang="en-US" sz="2800" kern="1200"/>
        </a:p>
      </dsp:txBody>
      <dsp:txXfrm>
        <a:off x="0" y="615652"/>
        <a:ext cx="6900512" cy="614976"/>
      </dsp:txXfrm>
    </dsp:sp>
    <dsp:sp modelId="{8A170B4D-749D-413B-BF42-2130DB8F599E}">
      <dsp:nvSpPr>
        <dsp:cNvPr id="0" name=""/>
        <dsp:cNvSpPr/>
      </dsp:nvSpPr>
      <dsp:spPr>
        <a:xfrm>
          <a:off x="0" y="1230628"/>
          <a:ext cx="6900512" cy="0"/>
        </a:xfrm>
        <a:prstGeom prst="line">
          <a:avLst/>
        </a:prstGeom>
        <a:solidFill>
          <a:schemeClr val="accent2">
            <a:hueOff val="1418782"/>
            <a:satOff val="3844"/>
            <a:lumOff val="-3039"/>
            <a:alphaOff val="0"/>
          </a:schemeClr>
        </a:solidFill>
        <a:ln w="19050" cap="flat" cmpd="sng" algn="ctr">
          <a:solidFill>
            <a:schemeClr val="accent2">
              <a:hueOff val="1418782"/>
              <a:satOff val="3844"/>
              <a:lumOff val="-30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B0178-002B-4D33-AC33-C53351E49330}">
      <dsp:nvSpPr>
        <dsp:cNvPr id="0" name=""/>
        <dsp:cNvSpPr/>
      </dsp:nvSpPr>
      <dsp:spPr>
        <a:xfrm>
          <a:off x="0" y="123062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Instrument</a:t>
          </a:r>
          <a:endParaRPr lang="en-US" sz="2800" kern="1200"/>
        </a:p>
      </dsp:txBody>
      <dsp:txXfrm>
        <a:off x="0" y="1230628"/>
        <a:ext cx="6900512" cy="614976"/>
      </dsp:txXfrm>
    </dsp:sp>
    <dsp:sp modelId="{37D76862-62D9-42A5-B99F-A53F517B74BA}">
      <dsp:nvSpPr>
        <dsp:cNvPr id="0" name=""/>
        <dsp:cNvSpPr/>
      </dsp:nvSpPr>
      <dsp:spPr>
        <a:xfrm>
          <a:off x="0" y="1845605"/>
          <a:ext cx="6900512" cy="0"/>
        </a:xfrm>
        <a:prstGeom prst="line">
          <a:avLst/>
        </a:prstGeom>
        <a:solidFill>
          <a:schemeClr val="accent2">
            <a:hueOff val="2128173"/>
            <a:satOff val="5766"/>
            <a:lumOff val="-4559"/>
            <a:alphaOff val="0"/>
          </a:schemeClr>
        </a:solidFill>
        <a:ln w="19050" cap="flat" cmpd="sng" algn="ctr">
          <a:solidFill>
            <a:schemeClr val="accent2">
              <a:hueOff val="2128173"/>
              <a:satOff val="5766"/>
              <a:lumOff val="-45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D5843-1FF7-429B-A93E-E5542C956FC0}">
      <dsp:nvSpPr>
        <dsp:cNvPr id="0" name=""/>
        <dsp:cNvSpPr/>
      </dsp:nvSpPr>
      <dsp:spPr>
        <a:xfrm>
          <a:off x="0" y="184560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Interpolation</a:t>
          </a:r>
          <a:endParaRPr lang="en-US" sz="2800" kern="1200"/>
        </a:p>
      </dsp:txBody>
      <dsp:txXfrm>
        <a:off x="0" y="1845605"/>
        <a:ext cx="6900512" cy="614976"/>
      </dsp:txXfrm>
    </dsp:sp>
    <dsp:sp modelId="{A3683902-0883-4FD0-8BCF-9517CEFC3157}">
      <dsp:nvSpPr>
        <dsp:cNvPr id="0" name=""/>
        <dsp:cNvSpPr/>
      </dsp:nvSpPr>
      <dsp:spPr>
        <a:xfrm>
          <a:off x="0" y="2460582"/>
          <a:ext cx="6900512" cy="0"/>
        </a:xfrm>
        <a:prstGeom prst="line">
          <a:avLst/>
        </a:prstGeom>
        <a:solidFill>
          <a:schemeClr val="accent2">
            <a:hueOff val="2837564"/>
            <a:satOff val="7688"/>
            <a:lumOff val="-6079"/>
            <a:alphaOff val="0"/>
          </a:schemeClr>
        </a:solidFill>
        <a:ln w="19050" cap="flat" cmpd="sng" algn="ctr">
          <a:solidFill>
            <a:schemeClr val="accent2">
              <a:hueOff val="2837564"/>
              <a:satOff val="7688"/>
              <a:lumOff val="-60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2BFBC-849A-4F6E-8269-61F552230230}">
      <dsp:nvSpPr>
        <dsp:cNvPr id="0" name=""/>
        <dsp:cNvSpPr/>
      </dsp:nvSpPr>
      <dsp:spPr>
        <a:xfrm>
          <a:off x="0" y="246058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Implementation</a:t>
          </a:r>
          <a:endParaRPr lang="en-US" sz="2800" kern="1200"/>
        </a:p>
      </dsp:txBody>
      <dsp:txXfrm>
        <a:off x="0" y="2460582"/>
        <a:ext cx="6900512" cy="614976"/>
      </dsp:txXfrm>
    </dsp:sp>
    <dsp:sp modelId="{4FD8892D-CAF7-4FA1-95B4-C2EC34FEB75F}">
      <dsp:nvSpPr>
        <dsp:cNvPr id="0" name=""/>
        <dsp:cNvSpPr/>
      </dsp:nvSpPr>
      <dsp:spPr>
        <a:xfrm>
          <a:off x="0" y="3075558"/>
          <a:ext cx="6900512" cy="0"/>
        </a:xfrm>
        <a:prstGeom prst="line">
          <a:avLst/>
        </a:prstGeom>
        <a:solidFill>
          <a:schemeClr val="accent2">
            <a:hueOff val="3546955"/>
            <a:satOff val="9609"/>
            <a:lumOff val="-7598"/>
            <a:alphaOff val="0"/>
          </a:schemeClr>
        </a:solidFill>
        <a:ln w="19050" cap="flat" cmpd="sng" algn="ctr">
          <a:solidFill>
            <a:schemeClr val="accent2">
              <a:hueOff val="3546955"/>
              <a:satOff val="9609"/>
              <a:lumOff val="-75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C1B2E-90A7-40B3-90F9-50514EE10C63}">
      <dsp:nvSpPr>
        <dsp:cNvPr id="0" name=""/>
        <dsp:cNvSpPr/>
      </dsp:nvSpPr>
      <dsp:spPr>
        <a:xfrm>
          <a:off x="0" y="307555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Interpretation</a:t>
          </a:r>
          <a:endParaRPr lang="en-US" sz="2800" kern="1200"/>
        </a:p>
      </dsp:txBody>
      <dsp:txXfrm>
        <a:off x="0" y="3075558"/>
        <a:ext cx="6900512" cy="614976"/>
      </dsp:txXfrm>
    </dsp:sp>
    <dsp:sp modelId="{E21623F1-BD49-4CB6-9D97-A73DFEAE075B}">
      <dsp:nvSpPr>
        <dsp:cNvPr id="0" name=""/>
        <dsp:cNvSpPr/>
      </dsp:nvSpPr>
      <dsp:spPr>
        <a:xfrm>
          <a:off x="0" y="3690535"/>
          <a:ext cx="6900512" cy="0"/>
        </a:xfrm>
        <a:prstGeom prst="line">
          <a:avLst/>
        </a:prstGeom>
        <a:solidFill>
          <a:schemeClr val="accent2">
            <a:hueOff val="4256346"/>
            <a:satOff val="11531"/>
            <a:lumOff val="-9118"/>
            <a:alphaOff val="0"/>
          </a:schemeClr>
        </a:solidFill>
        <a:ln w="19050" cap="flat" cmpd="sng" algn="ctr">
          <a:solidFill>
            <a:schemeClr val="accent2">
              <a:hueOff val="4256346"/>
              <a:satOff val="11531"/>
              <a:lumOff val="-91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2A2C5-70D8-4AC8-9501-098FB683EA2F}">
      <dsp:nvSpPr>
        <dsp:cNvPr id="0" name=""/>
        <dsp:cNvSpPr/>
      </dsp:nvSpPr>
      <dsp:spPr>
        <a:xfrm>
          <a:off x="0" y="369053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ptos Display" panose="020F0302020204030204"/>
            </a:rPr>
            <a:t>Inference</a:t>
          </a:r>
        </a:p>
      </dsp:txBody>
      <dsp:txXfrm>
        <a:off x="0" y="3690535"/>
        <a:ext cx="6900512" cy="614976"/>
      </dsp:txXfrm>
    </dsp:sp>
    <dsp:sp modelId="{F7CD8221-BDBD-499F-9CA9-860A0B8D47ED}">
      <dsp:nvSpPr>
        <dsp:cNvPr id="0" name=""/>
        <dsp:cNvSpPr/>
      </dsp:nvSpPr>
      <dsp:spPr>
        <a:xfrm>
          <a:off x="0" y="4305512"/>
          <a:ext cx="6900512" cy="0"/>
        </a:xfrm>
        <a:prstGeom prst="line">
          <a:avLst/>
        </a:prstGeom>
        <a:solidFill>
          <a:schemeClr val="accent2">
            <a:hueOff val="4965737"/>
            <a:satOff val="13453"/>
            <a:lumOff val="-10637"/>
            <a:alphaOff val="0"/>
          </a:schemeClr>
        </a:solidFill>
        <a:ln w="19050" cap="flat" cmpd="sng" algn="ctr">
          <a:solidFill>
            <a:schemeClr val="accent2">
              <a:hueOff val="4965737"/>
              <a:satOff val="13453"/>
              <a:lumOff val="-106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8E099-6D90-4FB7-8BBB-6EB903487C2D}">
      <dsp:nvSpPr>
        <dsp:cNvPr id="0" name=""/>
        <dsp:cNvSpPr/>
      </dsp:nvSpPr>
      <dsp:spPr>
        <a:xfrm>
          <a:off x="0" y="430551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ptos Display" panose="020F0302020204030204"/>
            </a:rPr>
            <a:t>Impact</a:t>
          </a:r>
        </a:p>
      </dsp:txBody>
      <dsp:txXfrm>
        <a:off x="0" y="4305512"/>
        <a:ext cx="6900512" cy="614976"/>
      </dsp:txXfrm>
    </dsp:sp>
    <dsp:sp modelId="{F2E076E3-A1DA-4C97-8342-4572C8D75ED0}">
      <dsp:nvSpPr>
        <dsp:cNvPr id="0" name=""/>
        <dsp:cNvSpPr/>
      </dsp:nvSpPr>
      <dsp:spPr>
        <a:xfrm>
          <a:off x="0" y="4920488"/>
          <a:ext cx="6900512" cy="0"/>
        </a:xfrm>
        <a:prstGeom prst="line">
          <a:avLst/>
        </a:prstGeom>
        <a:solidFill>
          <a:schemeClr val="accent2">
            <a:hueOff val="5675128"/>
            <a:satOff val="15375"/>
            <a:lumOff val="-12157"/>
            <a:alphaOff val="0"/>
          </a:schemeClr>
        </a:solidFill>
        <a:ln w="19050" cap="flat" cmpd="sng" algn="ctr">
          <a:solidFill>
            <a:schemeClr val="accent2">
              <a:hueOff val="5675128"/>
              <a:satOff val="15375"/>
              <a:lumOff val="-1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6D9FEF-2909-4E45-8D6B-63BDAD5A0F10}">
      <dsp:nvSpPr>
        <dsp:cNvPr id="0" name=""/>
        <dsp:cNvSpPr/>
      </dsp:nvSpPr>
      <dsp:spPr>
        <a:xfrm>
          <a:off x="0" y="492048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>
            <a:latin typeface="Aptos Display" panose="020F0302020204030204"/>
          </a:endParaRPr>
        </a:p>
      </dsp:txBody>
      <dsp:txXfrm>
        <a:off x="0" y="4920488"/>
        <a:ext cx="6900512" cy="614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6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6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1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8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5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5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8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1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0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095CD4-8804-9EE6-8FE5-049304CED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Fleur Chandler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D090-959B-E773-8689-3163DB6B2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2000"/>
              <a:t>Health Economist, Clinical Research and Market Access Specialist</a:t>
            </a:r>
            <a:endParaRPr lang="en-US" sz="2000"/>
          </a:p>
          <a:p>
            <a:r>
              <a:rPr lang="en-GB" sz="2000"/>
              <a:t>Previously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Head of Market Access UK Ireland Sanofi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Head of Global Health Outcomes (Respiratory) GSK</a:t>
            </a:r>
          </a:p>
          <a:p>
            <a:r>
              <a:rPr lang="en-GB" sz="2000"/>
              <a:t>Parent of young adult with Duchenne Muscular Dystrophy</a:t>
            </a:r>
          </a:p>
          <a:p>
            <a:r>
              <a:rPr lang="en-GB" sz="2000"/>
              <a:t>Parent of child in clinical trial</a:t>
            </a:r>
          </a:p>
          <a:p>
            <a:r>
              <a:rPr lang="en-GB" sz="2000"/>
              <a:t>Parent Advisory Board Duchenne UK</a:t>
            </a:r>
          </a:p>
          <a:p>
            <a:r>
              <a:rPr lang="en-GB" sz="2000"/>
              <a:t>Chair of Project HERCULES</a:t>
            </a:r>
          </a:p>
          <a:p>
            <a:r>
              <a:rPr lang="en-GB" sz="2000" err="1"/>
              <a:t>Co developed</a:t>
            </a:r>
            <a:r>
              <a:rPr lang="en-GB" sz="2000"/>
              <a:t> DMD-QOL</a:t>
            </a:r>
          </a:p>
          <a:p>
            <a:r>
              <a:rPr lang="en-GB" sz="2000"/>
              <a:t>Stock holder in Sanofi, </a:t>
            </a:r>
            <a:r>
              <a:rPr lang="en-GB" sz="2000" err="1"/>
              <a:t>Haleon</a:t>
            </a:r>
            <a:r>
              <a:rPr lang="en-GB" sz="2000"/>
              <a:t> and GSK</a:t>
            </a:r>
          </a:p>
          <a:p>
            <a:pPr marL="0" indent="0">
              <a:buNone/>
            </a:pPr>
            <a:endParaRPr lang="en-GB" sz="2000"/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70876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597CC2-DE4F-1ED5-1BC3-AAE141388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Autofit/>
          </a:bodyPr>
          <a:lstStyle/>
          <a:p>
            <a:pPr algn="ctr"/>
            <a:br>
              <a:rPr lang="en-GB" sz="3200"/>
            </a:br>
            <a:r>
              <a:rPr lang="en-GB" sz="3200">
                <a:solidFill>
                  <a:srgbClr val="FFFFFF"/>
                </a:solidFill>
              </a:rPr>
              <a:t>Holistic view </a:t>
            </a:r>
            <a:br>
              <a:rPr lang="en-GB" sz="3200"/>
            </a:br>
            <a:r>
              <a:rPr lang="en-GB" sz="3200">
                <a:solidFill>
                  <a:srgbClr val="FFFFFF"/>
                </a:solidFill>
              </a:rPr>
              <a:t> 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18D19F89-8A4B-5DC8-8DAF-3313B77F3B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29928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93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98B0C2-88DA-9328-F550-BDB3FB427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Barriers and Challenges in </a:t>
            </a:r>
            <a:r>
              <a:rPr lang="en-US" sz="40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Paediatric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PRO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1A0F87-8F8C-F954-4DBF-3D18B40A70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220487"/>
              </p:ext>
            </p:extLst>
          </p:nvPr>
        </p:nvGraphicFramePr>
        <p:xfrm>
          <a:off x="4620140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632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1E96BE-0D33-DDB1-413E-E32EA6655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Invention and Innovation of Instruments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189F0-8D82-C8D8-E4A3-2B0C6B65D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2000"/>
              <a:t>Creation of instruments – very challenging space </a:t>
            </a:r>
            <a:endParaRPr lang="en-US" sz="2000"/>
          </a:p>
          <a:p>
            <a:r>
              <a:rPr lang="en-US" sz="2000"/>
              <a:t>Who is it for?</a:t>
            </a:r>
            <a:endParaRPr lang="en-GB" sz="2000"/>
          </a:p>
          <a:p>
            <a:r>
              <a:rPr lang="en-GB" sz="2000"/>
              <a:t>Whose value sets?</a:t>
            </a:r>
            <a:endParaRPr lang="en-US" sz="2000"/>
          </a:p>
          <a:p>
            <a:r>
              <a:rPr lang="en-GB" sz="2000"/>
              <a:t>Parent or child or population preferences</a:t>
            </a:r>
          </a:p>
          <a:p>
            <a:r>
              <a:rPr lang="en-GB" sz="2000"/>
              <a:t>Age: infant, child, adolescent, teen, young adult</a:t>
            </a:r>
            <a:endParaRPr lang="en-US" sz="2000"/>
          </a:p>
          <a:p>
            <a:r>
              <a:rPr lang="en-GB" sz="2000"/>
              <a:t>Chronic, progressive or acute</a:t>
            </a:r>
            <a:endParaRPr lang="en-US" sz="2000"/>
          </a:p>
          <a:p>
            <a:r>
              <a:rPr lang="en-GB" sz="2000"/>
              <a:t>Rare or common</a:t>
            </a:r>
          </a:p>
          <a:p>
            <a:r>
              <a:rPr lang="en-GB" sz="2000"/>
              <a:t>Severe and or life-limiting</a:t>
            </a:r>
          </a:p>
          <a:p>
            <a:r>
              <a:rPr lang="en-GB" sz="2000"/>
              <a:t>Cognitive or developmental challenges</a:t>
            </a:r>
            <a:endParaRPr lang="en-US" sz="2000"/>
          </a:p>
          <a:p>
            <a:r>
              <a:rPr lang="en-GB" sz="2000"/>
              <a:t>Ethics </a:t>
            </a:r>
          </a:p>
          <a:p>
            <a:r>
              <a:rPr lang="en-GB" sz="2000"/>
              <a:t>Burden </a:t>
            </a:r>
          </a:p>
        </p:txBody>
      </p:sp>
    </p:spTree>
    <p:extLst>
      <p:ext uri="{BB962C8B-B14F-4D97-AF65-F5344CB8AC3E}">
        <p14:creationId xmlns:p14="http://schemas.microsoft.com/office/powerpoint/2010/main" val="284136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72D17-4BD9-90A4-5A59-635DAEBF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3700">
                <a:solidFill>
                  <a:srgbClr val="FFFFFF"/>
                </a:solidFill>
              </a:rPr>
              <a:t>Interpolation and Implementation</a:t>
            </a:r>
            <a:endParaRPr lang="en-US" sz="37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1548C-F241-6743-162A-41714EEA8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2000"/>
              <a:t>Paediatric trials very different to adult trials</a:t>
            </a:r>
          </a:p>
          <a:p>
            <a:r>
              <a:rPr lang="en-GB" sz="2000"/>
              <a:t>Licence: adult extension, paediatric origin or paediatric</a:t>
            </a:r>
          </a:p>
          <a:p>
            <a:r>
              <a:rPr lang="en-GB" sz="2000"/>
              <a:t>PIP programmes post adult programmes</a:t>
            </a:r>
          </a:p>
          <a:p>
            <a:r>
              <a:rPr lang="en-GB" sz="2000"/>
              <a:t>Early decision making on trial design</a:t>
            </a:r>
          </a:p>
          <a:p>
            <a:r>
              <a:rPr lang="en-GB" sz="2000"/>
              <a:t>PRO inclusion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Who –  Patient or Parent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What – Purpose of collection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Why – decision-makers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Where – clinical trial or real world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When – Time points essential </a:t>
            </a:r>
          </a:p>
          <a:p>
            <a:r>
              <a:rPr lang="en-GB" sz="2000"/>
              <a:t>Setting </a:t>
            </a:r>
          </a:p>
          <a:p>
            <a:r>
              <a:rPr lang="en-GB" sz="2000"/>
              <a:t>Practicalities</a:t>
            </a:r>
          </a:p>
          <a:p>
            <a:r>
              <a:rPr lang="en-GB" sz="2000"/>
              <a:t>Ethics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4CC118-B6C0-90B2-F17C-288E0F72AF11}"/>
              </a:ext>
            </a:extLst>
          </p:cNvPr>
          <p:cNvSpPr txBox="1"/>
          <p:nvPr/>
        </p:nvSpPr>
        <p:spPr>
          <a:xfrm>
            <a:off x="-1861" y="4357542"/>
            <a:ext cx="4015154" cy="258532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FFFFFF"/>
                </a:solidFill>
              </a:rPr>
              <a:t>What could be done better?</a:t>
            </a:r>
          </a:p>
          <a:p>
            <a:endParaRPr lang="en-GB">
              <a:solidFill>
                <a:srgbClr val="FFFFFF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solidFill>
                  <a:srgbClr val="FFFFFF"/>
                </a:solidFill>
              </a:rPr>
              <a:t>Guidance from decision makers  </a:t>
            </a:r>
          </a:p>
          <a:p>
            <a:pPr marL="285750" indent="-285750">
              <a:buFont typeface="Arial"/>
              <a:buChar char="•"/>
            </a:pPr>
            <a:r>
              <a:rPr lang="en-GB">
                <a:solidFill>
                  <a:srgbClr val="FFFFFF"/>
                </a:solidFill>
              </a:rPr>
              <a:t>Clinical trial or RWE setting</a:t>
            </a:r>
          </a:p>
          <a:p>
            <a:pPr marL="285750" indent="-285750">
              <a:buFont typeface="Arial"/>
              <a:buChar char="•"/>
            </a:pPr>
            <a:r>
              <a:rPr lang="en-GB">
                <a:solidFill>
                  <a:srgbClr val="FFFFFF"/>
                </a:solidFill>
              </a:rPr>
              <a:t>Long term data collection</a:t>
            </a:r>
          </a:p>
          <a:p>
            <a:pPr marL="285750" indent="-285750">
              <a:buFont typeface="Arial"/>
              <a:buChar char="•"/>
            </a:pPr>
            <a:r>
              <a:rPr lang="en-GB">
                <a:solidFill>
                  <a:srgbClr val="FFFFFF"/>
                </a:solidFill>
              </a:rPr>
              <a:t>Reassurance on interpretation</a:t>
            </a:r>
          </a:p>
          <a:p>
            <a:pPr marL="285750" indent="-285750">
              <a:buFont typeface="Arial"/>
              <a:buChar char="•"/>
            </a:pPr>
            <a:r>
              <a:rPr lang="en-GB">
                <a:solidFill>
                  <a:srgbClr val="FFFFFF"/>
                </a:solidFill>
              </a:rPr>
              <a:t>Understand patients and parents</a:t>
            </a:r>
          </a:p>
          <a:p>
            <a:pPr marL="285750" indent="-285750">
              <a:buFont typeface="Arial"/>
              <a:buChar char="•"/>
            </a:pPr>
            <a:endParaRPr lang="en-GB">
              <a:solidFill>
                <a:srgbClr val="FFFFFF"/>
              </a:solidFill>
            </a:endParaRPr>
          </a:p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4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9A284A-12FE-6822-E775-2337D418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Interpretation and Inference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75403-51DA-3FC3-A24D-4B9BFE6F8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2000"/>
              <a:t>Paediatric evidence subjective</a:t>
            </a:r>
            <a:endParaRPr lang="en-US" sz="2000"/>
          </a:p>
          <a:p>
            <a:r>
              <a:rPr lang="en-GB" sz="2000"/>
              <a:t>Analysts and Decision Makers must consider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Setting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Respondent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Timing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Age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Severity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Repetition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Disease progression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Fatigue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000"/>
              <a:t>Response bias</a:t>
            </a:r>
          </a:p>
          <a:p>
            <a:r>
              <a:rPr lang="en-GB" sz="2000"/>
              <a:t> Needs interpretation with caution and high degree of flexibility before inferring results into decisions</a:t>
            </a:r>
          </a:p>
          <a:p>
            <a:endParaRPr lang="en-GB" sz="2000"/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76775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4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A51A4-B9EE-82B9-4574-21E3CA924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23A783-71EE-7342-EEC8-A2838B520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16916"/>
            <a:ext cx="3416072" cy="5578611"/>
          </a:xfrm>
        </p:spPr>
        <p:txBody>
          <a:bodyPr anchor="ctr">
            <a:normAutofit/>
          </a:bodyPr>
          <a:lstStyle/>
          <a:p>
            <a:r>
              <a:rPr lang="en-GB" sz="2400"/>
              <a:t>PROs a vital part of the decision making for access to medicines for paediatrics – particularly in cost-effectiveness markets</a:t>
            </a:r>
          </a:p>
          <a:p>
            <a:r>
              <a:rPr lang="en-GB" sz="2400"/>
              <a:t>Can lead to life impacting decisions – in paediatric life-limiting  progressive diseases*</a:t>
            </a:r>
          </a:p>
          <a:p>
            <a:r>
              <a:rPr lang="en-GB" sz="2400"/>
              <a:t>Vitally important we get it right</a:t>
            </a:r>
          </a:p>
        </p:txBody>
      </p:sp>
      <p:pic>
        <p:nvPicPr>
          <p:cNvPr id="22" name="Picture 21" descr="Close-up unopened pill packets">
            <a:extLst>
              <a:ext uri="{FF2B5EF4-FFF2-40B4-BE49-F238E27FC236}">
                <a16:creationId xmlns:a16="http://schemas.microsoft.com/office/drawing/2014/main" id="{FF3BE6F3-2ECA-EC9C-09B3-64168F08E5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058" r="10894" b="9"/>
          <a:stretch/>
        </p:blipFill>
        <p:spPr>
          <a:xfrm>
            <a:off x="8109502" y="1912057"/>
            <a:ext cx="3615776" cy="304576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A17F59-3172-9C50-C448-869823865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5702300" cy="365125"/>
          </a:xfrm>
        </p:spPr>
        <p:txBody>
          <a:bodyPr/>
          <a:lstStyle/>
          <a:p>
            <a:r>
              <a:rPr lang="en-GB"/>
              <a:t>*</a:t>
            </a:r>
            <a:r>
              <a:rPr lang="en-GB" err="1"/>
              <a:t>Nusinersen</a:t>
            </a:r>
            <a:r>
              <a:rPr lang="en-GB"/>
              <a:t> in Spinal Muscular Atrophy, </a:t>
            </a:r>
            <a:r>
              <a:rPr lang="en-GB" err="1"/>
              <a:t>celiponase</a:t>
            </a:r>
            <a:r>
              <a:rPr lang="en-GB"/>
              <a:t> alfa in CLN2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117F3-155A-D1A3-76AF-2514462A0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989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F4A07633-0669-4BA0-AE54-8982345457B0}"/>
</file>

<file path=customXml/itemProps2.xml><?xml version="1.0" encoding="utf-8"?>
<ds:datastoreItem xmlns:ds="http://schemas.openxmlformats.org/officeDocument/2006/customXml" ds:itemID="{842349BF-5697-4253-88CF-CFDEB1E8A866}"/>
</file>

<file path=customXml/itemProps3.xml><?xml version="1.0" encoding="utf-8"?>
<ds:datastoreItem xmlns:ds="http://schemas.openxmlformats.org/officeDocument/2006/customXml" ds:itemID="{31568095-C469-4DC4-9400-22B631622EC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Fleur Chandler</vt:lpstr>
      <vt:lpstr> Holistic view   </vt:lpstr>
      <vt:lpstr>Barriers and Challenges in Paediatric PRO</vt:lpstr>
      <vt:lpstr>Invention and Innovation of Instruments</vt:lpstr>
      <vt:lpstr>Interpolation and Implementation</vt:lpstr>
      <vt:lpstr>Interpretation and Inference</vt:lpstr>
      <vt:lpstr>Impact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2024-10-20T20:20:08Z</dcterms:created>
  <dcterms:modified xsi:type="dcterms:W3CDTF">2024-10-28T11:17:00Z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