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4"/>
  </p:sldMasterIdLst>
  <p:notesMasterIdLst>
    <p:notesMasterId r:id="rId17"/>
  </p:notesMasterIdLst>
  <p:handoutMasterIdLst>
    <p:handoutMasterId r:id="rId18"/>
  </p:handoutMasterIdLst>
  <p:sldIdLst>
    <p:sldId id="304" r:id="rId5"/>
    <p:sldId id="374" r:id="rId6"/>
    <p:sldId id="387" r:id="rId7"/>
    <p:sldId id="386" r:id="rId8"/>
    <p:sldId id="388" r:id="rId9"/>
    <p:sldId id="389" r:id="rId10"/>
    <p:sldId id="390" r:id="rId11"/>
    <p:sldId id="391" r:id="rId12"/>
    <p:sldId id="392" r:id="rId13"/>
    <p:sldId id="394" r:id="rId14"/>
    <p:sldId id="395" r:id="rId15"/>
    <p:sldId id="396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3379" userDrawn="1">
          <p15:clr>
            <a:srgbClr val="A4A3A4"/>
          </p15:clr>
        </p15:guide>
        <p15:guide id="3" pos="1156" userDrawn="1">
          <p15:clr>
            <a:srgbClr val="A4A3A4"/>
          </p15:clr>
        </p15:guide>
        <p15:guide id="4" pos="56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8DBF29-173B-1EE4-E980-EBF86C79181A}" name="Editor" initials="AT" userId="Editor" providerId="None"/>
  <p188:author id="{3E8B4EC0-E327-F9F8-3B2E-DECEDB41071C}" name="Hannah Penton" initials="HP" userId="S::Penton@member.euroqol.org::ecb042f7-e0a3-407f-888d-a4800c5175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D76650"/>
    <a:srgbClr val="004A6D"/>
    <a:srgbClr val="397875"/>
    <a:srgbClr val="C99712"/>
    <a:srgbClr val="80A5B6"/>
    <a:srgbClr val="AF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76" autoAdjust="0"/>
    <p:restoredTop sz="95006" autoAdjust="0"/>
  </p:normalViewPr>
  <p:slideViewPr>
    <p:cSldViewPr snapToGrid="0">
      <p:cViewPr varScale="1">
        <p:scale>
          <a:sx n="93" d="100"/>
          <a:sy n="93" d="100"/>
        </p:scale>
        <p:origin x="700" y="44"/>
      </p:cViewPr>
      <p:guideLst>
        <p:guide orient="horz" pos="1620"/>
        <p:guide pos="3379"/>
        <p:guide pos="1156"/>
        <p:guide pos="56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72" d="100"/>
          <a:sy n="172" d="100"/>
        </p:scale>
        <p:origin x="322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Kennedy-Martin" userId="484a8848-a8eb-478f-9bf0-2625335bf411" providerId="ADAL" clId="{8CD235BA-0AE7-444A-AFA9-2C11F8283A1A}"/>
    <pc:docChg chg="undo redo custSel addSld delSld modSld sldOrd">
      <pc:chgData name="Matthew Kennedy-Martin" userId="484a8848-a8eb-478f-9bf0-2625335bf411" providerId="ADAL" clId="{8CD235BA-0AE7-444A-AFA9-2C11F8283A1A}" dt="2026-10-29T11:21:46.809" v="1478" actId="167"/>
      <pc:docMkLst>
        <pc:docMk/>
      </pc:docMkLst>
      <pc:sldChg chg="modSp mod">
        <pc:chgData name="Matthew Kennedy-Martin" userId="484a8848-a8eb-478f-9bf0-2625335bf411" providerId="ADAL" clId="{8CD235BA-0AE7-444A-AFA9-2C11F8283A1A}" dt="2026-10-12T17:01:18.256" v="7" actId="1076"/>
        <pc:sldMkLst>
          <pc:docMk/>
          <pc:sldMk cId="1405263235" sldId="304"/>
        </pc:sldMkLst>
        <pc:spChg chg="mod">
          <ac:chgData name="Matthew Kennedy-Martin" userId="484a8848-a8eb-478f-9bf0-2625335bf411" providerId="ADAL" clId="{8CD235BA-0AE7-444A-AFA9-2C11F8283A1A}" dt="2026-10-12T17:01:18.256" v="7" actId="1076"/>
          <ac:spMkLst>
            <pc:docMk/>
            <pc:sldMk cId="1405263235" sldId="304"/>
            <ac:spMk id="2" creationId="{C0E3255B-65B6-E484-BB1B-544AA4578438}"/>
          </ac:spMkLst>
        </pc:spChg>
        <pc:spChg chg="mod">
          <ac:chgData name="Matthew Kennedy-Martin" userId="484a8848-a8eb-478f-9bf0-2625335bf411" providerId="ADAL" clId="{8CD235BA-0AE7-444A-AFA9-2C11F8283A1A}" dt="2026-10-12T16:59:46.430" v="1" actId="27636"/>
          <ac:spMkLst>
            <pc:docMk/>
            <pc:sldMk cId="1405263235" sldId="304"/>
            <ac:spMk id="12" creationId="{B5ACCA1D-DEC5-02E0-0428-BFDA4210F818}"/>
          </ac:spMkLst>
        </pc:spChg>
      </pc:sldChg>
      <pc:sldChg chg="addSp delSp modSp mod ord">
        <pc:chgData name="Matthew Kennedy-Martin" userId="484a8848-a8eb-478f-9bf0-2625335bf411" providerId="ADAL" clId="{8CD235BA-0AE7-444A-AFA9-2C11F8283A1A}" dt="2026-10-24T18:04:21.644" v="760" actId="1036"/>
        <pc:sldMkLst>
          <pc:docMk/>
          <pc:sldMk cId="621987500" sldId="374"/>
        </pc:sldMkLst>
        <pc:spChg chg="add mod">
          <ac:chgData name="Matthew Kennedy-Martin" userId="484a8848-a8eb-478f-9bf0-2625335bf411" providerId="ADAL" clId="{8CD235BA-0AE7-444A-AFA9-2C11F8283A1A}" dt="2026-10-12T17:08:30.110" v="32" actId="404"/>
          <ac:spMkLst>
            <pc:docMk/>
            <pc:sldMk cId="621987500" sldId="374"/>
            <ac:spMk id="3" creationId="{FF21733B-D6A1-64E0-7E26-EAE59C8D790A}"/>
          </ac:spMkLst>
        </pc:spChg>
        <pc:spChg chg="mod">
          <ac:chgData name="Matthew Kennedy-Martin" userId="484a8848-a8eb-478f-9bf0-2625335bf411" providerId="ADAL" clId="{8CD235BA-0AE7-444A-AFA9-2C11F8283A1A}" dt="2026-10-12T17:06:55.834" v="10"/>
          <ac:spMkLst>
            <pc:docMk/>
            <pc:sldMk cId="621987500" sldId="374"/>
            <ac:spMk id="4" creationId="{0F632C1E-1C20-C433-28F0-2C5D7645FFA3}"/>
          </ac:spMkLst>
        </pc:spChg>
        <pc:spChg chg="add mod">
          <ac:chgData name="Matthew Kennedy-Martin" userId="484a8848-a8eb-478f-9bf0-2625335bf411" providerId="ADAL" clId="{8CD235BA-0AE7-444A-AFA9-2C11F8283A1A}" dt="2026-10-24T18:04:21.644" v="760" actId="1036"/>
          <ac:spMkLst>
            <pc:docMk/>
            <pc:sldMk cId="621987500" sldId="374"/>
            <ac:spMk id="5" creationId="{547A1F9F-F8C5-D29D-CE3F-43E818DB5F37}"/>
          </ac:spMkLst>
        </pc:spChg>
        <pc:spChg chg="mod">
          <ac:chgData name="Matthew Kennedy-Martin" userId="484a8848-a8eb-478f-9bf0-2625335bf411" providerId="ADAL" clId="{8CD235BA-0AE7-444A-AFA9-2C11F8283A1A}" dt="2026-10-24T18:04:13.211" v="729" actId="1036"/>
          <ac:spMkLst>
            <pc:docMk/>
            <pc:sldMk cId="621987500" sldId="374"/>
            <ac:spMk id="11" creationId="{012064DD-B575-C468-2ADB-A49EDA4A938A}"/>
          </ac:spMkLst>
        </pc:spChg>
      </pc:sldChg>
      <pc:sldChg chg="addSp delSp modSp new mod">
        <pc:chgData name="Matthew Kennedy-Martin" userId="484a8848-a8eb-478f-9bf0-2625335bf411" providerId="ADAL" clId="{8CD235BA-0AE7-444A-AFA9-2C11F8283A1A}" dt="2026-10-24T18:02:48.900" v="694" actId="255"/>
        <pc:sldMkLst>
          <pc:docMk/>
          <pc:sldMk cId="1782222294" sldId="386"/>
        </pc:sldMkLst>
        <pc:spChg chg="add mod">
          <ac:chgData name="Matthew Kennedy-Martin" userId="484a8848-a8eb-478f-9bf0-2625335bf411" providerId="ADAL" clId="{8CD235BA-0AE7-444A-AFA9-2C11F8283A1A}" dt="2026-10-24T15:24:51.885" v="284" actId="20577"/>
          <ac:spMkLst>
            <pc:docMk/>
            <pc:sldMk cId="1782222294" sldId="386"/>
            <ac:spMk id="4" creationId="{8E67B1BB-DFED-F4BE-BC82-18948E456EFB}"/>
          </ac:spMkLst>
        </pc:spChg>
        <pc:spChg chg="add mod">
          <ac:chgData name="Matthew Kennedy-Martin" userId="484a8848-a8eb-478f-9bf0-2625335bf411" providerId="ADAL" clId="{8CD235BA-0AE7-444A-AFA9-2C11F8283A1A}" dt="2026-10-24T18:02:48.900" v="694" actId="255"/>
          <ac:spMkLst>
            <pc:docMk/>
            <pc:sldMk cId="1782222294" sldId="386"/>
            <ac:spMk id="5" creationId="{90BE022C-409A-AEC9-F76F-5579B0B01F3A}"/>
          </ac:spMkLst>
        </pc:spChg>
        <pc:spChg chg="add mod">
          <ac:chgData name="Matthew Kennedy-Martin" userId="484a8848-a8eb-478f-9bf0-2625335bf411" providerId="ADAL" clId="{8CD235BA-0AE7-444A-AFA9-2C11F8283A1A}" dt="2026-10-24T15:28:05.355" v="299" actId="1076"/>
          <ac:spMkLst>
            <pc:docMk/>
            <pc:sldMk cId="1782222294" sldId="386"/>
            <ac:spMk id="10" creationId="{E23179C0-C2D7-0110-42E6-B4AA699821AA}"/>
          </ac:spMkLst>
        </pc:spChg>
        <pc:spChg chg="add mod">
          <ac:chgData name="Matthew Kennedy-Martin" userId="484a8848-a8eb-478f-9bf0-2625335bf411" providerId="ADAL" clId="{8CD235BA-0AE7-444A-AFA9-2C11F8283A1A}" dt="2026-10-24T15:30:58.507" v="316" actId="14100"/>
          <ac:spMkLst>
            <pc:docMk/>
            <pc:sldMk cId="1782222294" sldId="386"/>
            <ac:spMk id="12" creationId="{7914AA06-F116-0606-C447-C75A10CF5CD7}"/>
          </ac:spMkLst>
        </pc:spChg>
        <pc:spChg chg="add">
          <ac:chgData name="Matthew Kennedy-Martin" userId="484a8848-a8eb-478f-9bf0-2625335bf411" providerId="ADAL" clId="{8CD235BA-0AE7-444A-AFA9-2C11F8283A1A}" dt="2026-10-24T15:41:41.682" v="399" actId="22"/>
          <ac:spMkLst>
            <pc:docMk/>
            <pc:sldMk cId="1782222294" sldId="386"/>
            <ac:spMk id="16" creationId="{6C897A32-C289-42B6-10DA-373EAE402750}"/>
          </ac:spMkLst>
        </pc:spChg>
        <pc:picChg chg="add mod">
          <ac:chgData name="Matthew Kennedy-Martin" userId="484a8848-a8eb-478f-9bf0-2625335bf411" providerId="ADAL" clId="{8CD235BA-0AE7-444A-AFA9-2C11F8283A1A}" dt="2026-10-24T15:30:13.147" v="314" actId="14100"/>
          <ac:picMkLst>
            <pc:docMk/>
            <pc:sldMk cId="1782222294" sldId="386"/>
            <ac:picMk id="8" creationId="{D5865F9C-1B61-D92B-6E26-397C815A2FD2}"/>
          </ac:picMkLst>
        </pc:picChg>
        <pc:picChg chg="add mod ord">
          <ac:chgData name="Matthew Kennedy-Martin" userId="484a8848-a8eb-478f-9bf0-2625335bf411" providerId="ADAL" clId="{8CD235BA-0AE7-444A-AFA9-2C11F8283A1A}" dt="2026-10-24T15:30:01.109" v="312" actId="1038"/>
          <ac:picMkLst>
            <pc:docMk/>
            <pc:sldMk cId="1782222294" sldId="386"/>
            <ac:picMk id="14" creationId="{14CD4290-AFBA-A321-7F18-386437DEA8FF}"/>
          </ac:picMkLst>
        </pc:picChg>
      </pc:sldChg>
      <pc:sldChg chg="addSp delSp modSp new mod">
        <pc:chgData name="Matthew Kennedy-Martin" userId="484a8848-a8eb-478f-9bf0-2625335bf411" providerId="ADAL" clId="{8CD235BA-0AE7-444A-AFA9-2C11F8283A1A}" dt="2026-10-24T18:03:42.493" v="716" actId="1036"/>
        <pc:sldMkLst>
          <pc:docMk/>
          <pc:sldMk cId="568977577" sldId="387"/>
        </pc:sldMkLst>
        <pc:spChg chg="add mod">
          <ac:chgData name="Matthew Kennedy-Martin" userId="484a8848-a8eb-478f-9bf0-2625335bf411" providerId="ADAL" clId="{8CD235BA-0AE7-444A-AFA9-2C11F8283A1A}" dt="2026-10-24T15:10:59.788" v="80" actId="20577"/>
          <ac:spMkLst>
            <pc:docMk/>
            <pc:sldMk cId="568977577" sldId="387"/>
            <ac:spMk id="4" creationId="{AEAA03A5-4032-A938-4CA7-CD7768038FF8}"/>
          </ac:spMkLst>
        </pc:spChg>
        <pc:spChg chg="add mod">
          <ac:chgData name="Matthew Kennedy-Martin" userId="484a8848-a8eb-478f-9bf0-2625335bf411" providerId="ADAL" clId="{8CD235BA-0AE7-444A-AFA9-2C11F8283A1A}" dt="2026-10-24T18:03:09.254" v="696" actId="1076"/>
          <ac:spMkLst>
            <pc:docMk/>
            <pc:sldMk cId="568977577" sldId="387"/>
            <ac:spMk id="5" creationId="{688C7F03-4C68-4500-8217-69F217E4412B}"/>
          </ac:spMkLst>
        </pc:spChg>
        <pc:spChg chg="add mod">
          <ac:chgData name="Matthew Kennedy-Martin" userId="484a8848-a8eb-478f-9bf0-2625335bf411" providerId="ADAL" clId="{8CD235BA-0AE7-444A-AFA9-2C11F8283A1A}" dt="2026-10-24T18:03:37.393" v="714" actId="1036"/>
          <ac:spMkLst>
            <pc:docMk/>
            <pc:sldMk cId="568977577" sldId="387"/>
            <ac:spMk id="8" creationId="{9875B31D-D9EC-6112-F70E-F359EFF40E55}"/>
          </ac:spMkLst>
        </pc:spChg>
        <pc:spChg chg="add mod">
          <ac:chgData name="Matthew Kennedy-Martin" userId="484a8848-a8eb-478f-9bf0-2625335bf411" providerId="ADAL" clId="{8CD235BA-0AE7-444A-AFA9-2C11F8283A1A}" dt="2026-10-24T18:03:42.493" v="716" actId="1036"/>
          <ac:spMkLst>
            <pc:docMk/>
            <pc:sldMk cId="568977577" sldId="387"/>
            <ac:spMk id="10" creationId="{B51858A4-B3BB-3C01-6E9E-E5CF4D6FA119}"/>
          </ac:spMkLst>
        </pc:spChg>
        <pc:spChg chg="add mod">
          <ac:chgData name="Matthew Kennedy-Martin" userId="484a8848-a8eb-478f-9bf0-2625335bf411" providerId="ADAL" clId="{8CD235BA-0AE7-444A-AFA9-2C11F8283A1A}" dt="2026-10-24T18:03:37.393" v="714" actId="1036"/>
          <ac:spMkLst>
            <pc:docMk/>
            <pc:sldMk cId="568977577" sldId="387"/>
            <ac:spMk id="12" creationId="{0B31AD3A-74F5-DE4E-5A4E-B3AAEE0EF3EC}"/>
          </ac:spMkLst>
        </pc:spChg>
        <pc:spChg chg="add mod">
          <ac:chgData name="Matthew Kennedy-Martin" userId="484a8848-a8eb-478f-9bf0-2625335bf411" providerId="ADAL" clId="{8CD235BA-0AE7-444A-AFA9-2C11F8283A1A}" dt="2026-10-24T18:03:42.493" v="716" actId="1036"/>
          <ac:spMkLst>
            <pc:docMk/>
            <pc:sldMk cId="568977577" sldId="387"/>
            <ac:spMk id="14" creationId="{22064EE3-FDA6-5004-4AFB-54AD80D8E76A}"/>
          </ac:spMkLst>
        </pc:spChg>
        <pc:spChg chg="add mod">
          <ac:chgData name="Matthew Kennedy-Martin" userId="484a8848-a8eb-478f-9bf0-2625335bf411" providerId="ADAL" clId="{8CD235BA-0AE7-444A-AFA9-2C11F8283A1A}" dt="2026-10-24T15:20:18.166" v="239" actId="1076"/>
          <ac:spMkLst>
            <pc:docMk/>
            <pc:sldMk cId="568977577" sldId="387"/>
            <ac:spMk id="20" creationId="{EFE1CFCC-7138-E5E8-D958-E6D78BD13E6B}"/>
          </ac:spMkLst>
        </pc:spChg>
        <pc:spChg chg="add">
          <ac:chgData name="Matthew Kennedy-Martin" userId="484a8848-a8eb-478f-9bf0-2625335bf411" providerId="ADAL" clId="{8CD235BA-0AE7-444A-AFA9-2C11F8283A1A}" dt="2026-10-24T15:41:39.814" v="398" actId="22"/>
          <ac:spMkLst>
            <pc:docMk/>
            <pc:sldMk cId="568977577" sldId="387"/>
            <ac:spMk id="22" creationId="{F093FA91-162A-123E-4581-3360D90E2EA6}"/>
          </ac:spMkLst>
        </pc:spChg>
        <pc:picChg chg="add mod">
          <ac:chgData name="Matthew Kennedy-Martin" userId="484a8848-a8eb-478f-9bf0-2625335bf411" providerId="ADAL" clId="{8CD235BA-0AE7-444A-AFA9-2C11F8283A1A}" dt="2026-10-24T15:20:26.039" v="259" actId="1035"/>
          <ac:picMkLst>
            <pc:docMk/>
            <pc:sldMk cId="568977577" sldId="387"/>
            <ac:picMk id="16" creationId="{3FBC7BBA-FBA5-6210-2AED-D85A855C6DEC}"/>
          </ac:picMkLst>
        </pc:picChg>
        <pc:picChg chg="add mod">
          <ac:chgData name="Matthew Kennedy-Martin" userId="484a8848-a8eb-478f-9bf0-2625335bf411" providerId="ADAL" clId="{8CD235BA-0AE7-444A-AFA9-2C11F8283A1A}" dt="2026-10-24T15:20:26.039" v="259" actId="1035"/>
          <ac:picMkLst>
            <pc:docMk/>
            <pc:sldMk cId="568977577" sldId="387"/>
            <ac:picMk id="18" creationId="{B2C1DA4B-4E53-66D1-E7E7-BF88100384AF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9T11:21:46.809" v="1478" actId="167"/>
        <pc:sldMkLst>
          <pc:docMk/>
          <pc:sldMk cId="3695864103" sldId="388"/>
        </pc:sldMkLst>
        <pc:spChg chg="mod">
          <ac:chgData name="Matthew Kennedy-Martin" userId="484a8848-a8eb-478f-9bf0-2625335bf411" providerId="ADAL" clId="{8CD235BA-0AE7-444A-AFA9-2C11F8283A1A}" dt="2026-10-24T15:35:11.640" v="320"/>
          <ac:spMkLst>
            <pc:docMk/>
            <pc:sldMk cId="3695864103" sldId="388"/>
            <ac:spMk id="4" creationId="{C6C0574B-C1EE-7A69-9616-222F0C766835}"/>
          </ac:spMkLst>
        </pc:spChg>
        <pc:spChg chg="add mod">
          <ac:chgData name="Matthew Kennedy-Martin" userId="484a8848-a8eb-478f-9bf0-2625335bf411" providerId="ADAL" clId="{8CD235BA-0AE7-444A-AFA9-2C11F8283A1A}" dt="2026-10-24T15:40:53.894" v="395" actId="13822"/>
          <ac:spMkLst>
            <pc:docMk/>
            <pc:sldMk cId="3695864103" sldId="388"/>
            <ac:spMk id="15" creationId="{2737430F-8A5C-26EA-2A24-57FE9C94AC43}"/>
          </ac:spMkLst>
        </pc:spChg>
        <pc:spChg chg="add mod">
          <ac:chgData name="Matthew Kennedy-Martin" userId="484a8848-a8eb-478f-9bf0-2625335bf411" providerId="ADAL" clId="{8CD235BA-0AE7-444A-AFA9-2C11F8283A1A}" dt="2026-10-24T15:40:58.974" v="396" actId="13822"/>
          <ac:spMkLst>
            <pc:docMk/>
            <pc:sldMk cId="3695864103" sldId="388"/>
            <ac:spMk id="17" creationId="{9C657B29-1877-6617-4F70-8A56FC8940BB}"/>
          </ac:spMkLst>
        </pc:spChg>
        <pc:spChg chg="add mod">
          <ac:chgData name="Matthew Kennedy-Martin" userId="484a8848-a8eb-478f-9bf0-2625335bf411" providerId="ADAL" clId="{8CD235BA-0AE7-444A-AFA9-2C11F8283A1A}" dt="2026-10-24T15:40:53.894" v="395" actId="13822"/>
          <ac:spMkLst>
            <pc:docMk/>
            <pc:sldMk cId="3695864103" sldId="388"/>
            <ac:spMk id="21" creationId="{C4378AF7-C566-0CF1-B989-68CE10A8B3F0}"/>
          </ac:spMkLst>
        </pc:spChg>
        <pc:spChg chg="add mod">
          <ac:chgData name="Matthew Kennedy-Martin" userId="484a8848-a8eb-478f-9bf0-2625335bf411" providerId="ADAL" clId="{8CD235BA-0AE7-444A-AFA9-2C11F8283A1A}" dt="2026-10-24T15:41:13.607" v="397" actId="17032"/>
          <ac:spMkLst>
            <pc:docMk/>
            <pc:sldMk cId="3695864103" sldId="388"/>
            <ac:spMk id="23" creationId="{D9E98B41-3DF4-D926-1632-A76A7DE5A1C1}"/>
          </ac:spMkLst>
        </pc:spChg>
        <pc:spChg chg="add">
          <ac:chgData name="Matthew Kennedy-Martin" userId="484a8848-a8eb-478f-9bf0-2625335bf411" providerId="ADAL" clId="{8CD235BA-0AE7-444A-AFA9-2C11F8283A1A}" dt="2026-10-24T15:41:44.320" v="400" actId="22"/>
          <ac:spMkLst>
            <pc:docMk/>
            <pc:sldMk cId="3695864103" sldId="388"/>
            <ac:spMk id="25" creationId="{E317C53A-EEF5-133E-0776-4D351FC5D91F}"/>
          </ac:spMkLst>
        </pc:spChg>
        <pc:spChg chg="add">
          <ac:chgData name="Matthew Kennedy-Martin" userId="484a8848-a8eb-478f-9bf0-2625335bf411" providerId="ADAL" clId="{8CD235BA-0AE7-444A-AFA9-2C11F8283A1A}" dt="2026-10-24T15:43:08.441" v="440" actId="22"/>
          <ac:spMkLst>
            <pc:docMk/>
            <pc:sldMk cId="3695864103" sldId="388"/>
            <ac:spMk id="27" creationId="{B7D5BB03-68FC-9347-3E23-C01F7CFA4FE8}"/>
          </ac:spMkLst>
        </pc:spChg>
        <pc:picChg chg="add mod ord">
          <ac:chgData name="Matthew Kennedy-Martin" userId="484a8848-a8eb-478f-9bf0-2625335bf411" providerId="ADAL" clId="{8CD235BA-0AE7-444A-AFA9-2C11F8283A1A}" dt="2026-10-29T11:21:46.809" v="1478" actId="167"/>
          <ac:picMkLst>
            <pc:docMk/>
            <pc:sldMk cId="3695864103" sldId="388"/>
            <ac:picMk id="3" creationId="{23253F88-CAA9-9816-1CF5-E30DF5DF79BE}"/>
          </ac:picMkLst>
        </pc:picChg>
        <pc:picChg chg="add del mod ord modCrop">
          <ac:chgData name="Matthew Kennedy-Martin" userId="484a8848-a8eb-478f-9bf0-2625335bf411" providerId="ADAL" clId="{8CD235BA-0AE7-444A-AFA9-2C11F8283A1A}" dt="2026-10-28T09:46:48.688" v="1450" actId="478"/>
          <ac:picMkLst>
            <pc:docMk/>
            <pc:sldMk cId="3695864103" sldId="388"/>
            <ac:picMk id="3" creationId="{8D3636C6-512F-58B7-F176-42DB2F5CE50F}"/>
          </ac:picMkLst>
        </pc:picChg>
        <pc:picChg chg="add mod">
          <ac:chgData name="Matthew Kennedy-Martin" userId="484a8848-a8eb-478f-9bf0-2625335bf411" providerId="ADAL" clId="{8CD235BA-0AE7-444A-AFA9-2C11F8283A1A}" dt="2026-10-24T15:40:20.501" v="394" actId="1036"/>
          <ac:picMkLst>
            <pc:docMk/>
            <pc:sldMk cId="3695864103" sldId="388"/>
            <ac:picMk id="7" creationId="{C925A26B-B56B-8371-DCFD-4AB8DF94FE16}"/>
          </ac:picMkLst>
        </pc:picChg>
        <pc:picChg chg="add del mod">
          <ac:chgData name="Matthew Kennedy-Martin" userId="484a8848-a8eb-478f-9bf0-2625335bf411" providerId="ADAL" clId="{8CD235BA-0AE7-444A-AFA9-2C11F8283A1A}" dt="2026-10-29T11:21:46.165" v="1475" actId="478"/>
          <ac:picMkLst>
            <pc:docMk/>
            <pc:sldMk cId="3695864103" sldId="388"/>
            <ac:picMk id="11" creationId="{8B5EC84B-B7E6-999A-DE40-B813450C4763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8T09:35:32.234" v="1401" actId="1076"/>
        <pc:sldMkLst>
          <pc:docMk/>
          <pc:sldMk cId="3184154485" sldId="389"/>
        </pc:sldMkLst>
        <pc:spChg chg="mod">
          <ac:chgData name="Matthew Kennedy-Martin" userId="484a8848-a8eb-478f-9bf0-2625335bf411" providerId="ADAL" clId="{8CD235BA-0AE7-444A-AFA9-2C11F8283A1A}" dt="2026-10-24T15:43:40.663" v="442"/>
          <ac:spMkLst>
            <pc:docMk/>
            <pc:sldMk cId="3184154485" sldId="389"/>
            <ac:spMk id="4" creationId="{A84D18BA-D721-C717-65B0-A7E7571CA3D9}"/>
          </ac:spMkLst>
        </pc:spChg>
        <pc:picChg chg="add del mod">
          <ac:chgData name="Matthew Kennedy-Martin" userId="484a8848-a8eb-478f-9bf0-2625335bf411" providerId="ADAL" clId="{8CD235BA-0AE7-444A-AFA9-2C11F8283A1A}" dt="2026-10-28T09:34:28.679" v="1386" actId="478"/>
          <ac:picMkLst>
            <pc:docMk/>
            <pc:sldMk cId="3184154485" sldId="389"/>
            <ac:picMk id="3" creationId="{39E8C229-C964-D4A5-C92A-88458DF96C5C}"/>
          </ac:picMkLst>
        </pc:picChg>
        <pc:picChg chg="add mod">
          <ac:chgData name="Matthew Kennedy-Martin" userId="484a8848-a8eb-478f-9bf0-2625335bf411" providerId="ADAL" clId="{8CD235BA-0AE7-444A-AFA9-2C11F8283A1A}" dt="2026-10-28T09:35:32.234" v="1401" actId="1076"/>
          <ac:picMkLst>
            <pc:docMk/>
            <pc:sldMk cId="3184154485" sldId="389"/>
            <ac:picMk id="5" creationId="{81D4C941-60C7-F628-5012-00D403E5426A}"/>
          </ac:picMkLst>
        </pc:picChg>
        <pc:picChg chg="add del mod">
          <ac:chgData name="Matthew Kennedy-Martin" userId="484a8848-a8eb-478f-9bf0-2625335bf411" providerId="ADAL" clId="{8CD235BA-0AE7-444A-AFA9-2C11F8283A1A}" dt="2026-10-28T09:35:15.775" v="1398" actId="478"/>
          <ac:picMkLst>
            <pc:docMk/>
            <pc:sldMk cId="3184154485" sldId="389"/>
            <ac:picMk id="6" creationId="{694CEA60-BC14-70D7-6945-08BAD75E3548}"/>
          </ac:picMkLst>
        </pc:picChg>
        <pc:picChg chg="add mod">
          <ac:chgData name="Matthew Kennedy-Martin" userId="484a8848-a8eb-478f-9bf0-2625335bf411" providerId="ADAL" clId="{8CD235BA-0AE7-444A-AFA9-2C11F8283A1A}" dt="2026-10-28T09:35:21.504" v="1399" actId="1076"/>
          <ac:picMkLst>
            <pc:docMk/>
            <pc:sldMk cId="3184154485" sldId="389"/>
            <ac:picMk id="8" creationId="{D8121110-1EAC-4ADD-265F-04658F03AB8A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8T09:33:50.971" v="1385" actId="1037"/>
        <pc:sldMkLst>
          <pc:docMk/>
          <pc:sldMk cId="1510111440" sldId="390"/>
        </pc:sldMkLst>
        <pc:spChg chg="mod">
          <ac:chgData name="Matthew Kennedy-Martin" userId="484a8848-a8eb-478f-9bf0-2625335bf411" providerId="ADAL" clId="{8CD235BA-0AE7-444A-AFA9-2C11F8283A1A}" dt="2026-10-24T17:55:46.088" v="596" actId="14100"/>
          <ac:spMkLst>
            <pc:docMk/>
            <pc:sldMk cId="1510111440" sldId="390"/>
            <ac:spMk id="4" creationId="{A5CB146D-510C-C317-DA25-5732F982D132}"/>
          </ac:spMkLst>
        </pc:spChg>
        <pc:spChg chg="add mod">
          <ac:chgData name="Matthew Kennedy-Martin" userId="484a8848-a8eb-478f-9bf0-2625335bf411" providerId="ADAL" clId="{8CD235BA-0AE7-444A-AFA9-2C11F8283A1A}" dt="2026-10-24T17:56:54.285" v="607" actId="14100"/>
          <ac:spMkLst>
            <pc:docMk/>
            <pc:sldMk cId="1510111440" sldId="390"/>
            <ac:spMk id="8" creationId="{8961CEDE-6492-1DA8-5663-975ED7B172B3}"/>
          </ac:spMkLst>
        </pc:spChg>
        <pc:spChg chg="add mod ord">
          <ac:chgData name="Matthew Kennedy-Martin" userId="484a8848-a8eb-478f-9bf0-2625335bf411" providerId="ADAL" clId="{8CD235BA-0AE7-444A-AFA9-2C11F8283A1A}" dt="2026-10-24T17:56:59.242" v="608" actId="1076"/>
          <ac:spMkLst>
            <pc:docMk/>
            <pc:sldMk cId="1510111440" sldId="390"/>
            <ac:spMk id="10" creationId="{B39C158E-B998-5774-2C9D-A1D605B58D5B}"/>
          </ac:spMkLst>
        </pc:spChg>
        <pc:spChg chg="add mod">
          <ac:chgData name="Matthew Kennedy-Martin" userId="484a8848-a8eb-478f-9bf0-2625335bf411" providerId="ADAL" clId="{8CD235BA-0AE7-444A-AFA9-2C11F8283A1A}" dt="2026-10-24T17:55:28.659" v="568" actId="1035"/>
          <ac:spMkLst>
            <pc:docMk/>
            <pc:sldMk cId="1510111440" sldId="390"/>
            <ac:spMk id="14" creationId="{C9A58BAD-4007-C0EF-BBBE-4355D3181E1C}"/>
          </ac:spMkLst>
        </pc:spChg>
        <pc:spChg chg="add mod">
          <ac:chgData name="Matthew Kennedy-Martin" userId="484a8848-a8eb-478f-9bf0-2625335bf411" providerId="ADAL" clId="{8CD235BA-0AE7-444A-AFA9-2C11F8283A1A}" dt="2026-10-24T17:55:18.255" v="550" actId="1035"/>
          <ac:spMkLst>
            <pc:docMk/>
            <pc:sldMk cId="1510111440" sldId="390"/>
            <ac:spMk id="16" creationId="{FFAB7773-DD02-AB97-49C8-A3B550C89C67}"/>
          </ac:spMkLst>
        </pc:spChg>
        <pc:picChg chg="add mod ord">
          <ac:chgData name="Matthew Kennedy-Martin" userId="484a8848-a8eb-478f-9bf0-2625335bf411" providerId="ADAL" clId="{8CD235BA-0AE7-444A-AFA9-2C11F8283A1A}" dt="2026-10-28T09:32:35.072" v="1340" actId="167"/>
          <ac:picMkLst>
            <pc:docMk/>
            <pc:sldMk cId="1510111440" sldId="390"/>
            <ac:picMk id="3" creationId="{167CBC78-3AD5-C9BF-3862-E5B7BF10B5B6}"/>
          </ac:picMkLst>
        </pc:picChg>
        <pc:picChg chg="add del mod">
          <ac:chgData name="Matthew Kennedy-Martin" userId="484a8848-a8eb-478f-9bf0-2625335bf411" providerId="ADAL" clId="{8CD235BA-0AE7-444A-AFA9-2C11F8283A1A}" dt="2026-10-28T09:33:26.996" v="1349" actId="478"/>
          <ac:picMkLst>
            <pc:docMk/>
            <pc:sldMk cId="1510111440" sldId="390"/>
            <ac:picMk id="5" creationId="{6D094829-544B-F76B-E403-578B2C5AE9C5}"/>
          </ac:picMkLst>
        </pc:picChg>
        <pc:picChg chg="add mod ord">
          <ac:chgData name="Matthew Kennedy-Martin" userId="484a8848-a8eb-478f-9bf0-2625335bf411" providerId="ADAL" clId="{8CD235BA-0AE7-444A-AFA9-2C11F8283A1A}" dt="2026-10-28T09:33:50.971" v="1385" actId="1037"/>
          <ac:picMkLst>
            <pc:docMk/>
            <pc:sldMk cId="1510111440" sldId="390"/>
            <ac:picMk id="7" creationId="{2F5C872F-A050-6639-2494-EE200372632E}"/>
          </ac:picMkLst>
        </pc:picChg>
        <pc:picChg chg="add del mod">
          <ac:chgData name="Matthew Kennedy-Martin" userId="484a8848-a8eb-478f-9bf0-2625335bf411" providerId="ADAL" clId="{8CD235BA-0AE7-444A-AFA9-2C11F8283A1A}" dt="2026-10-28T09:32:25.260" v="1338" actId="478"/>
          <ac:picMkLst>
            <pc:docMk/>
            <pc:sldMk cId="1510111440" sldId="390"/>
            <ac:picMk id="12" creationId="{F93165DF-39CC-AB13-5D4F-6F75A44E0D5F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4T18:16:20.782" v="838" actId="1076"/>
        <pc:sldMkLst>
          <pc:docMk/>
          <pc:sldMk cId="4279751427" sldId="391"/>
        </pc:sldMkLst>
        <pc:spChg chg="mod">
          <ac:chgData name="Matthew Kennedy-Martin" userId="484a8848-a8eb-478f-9bf0-2625335bf411" providerId="ADAL" clId="{8CD235BA-0AE7-444A-AFA9-2C11F8283A1A}" dt="2026-10-24T17:57:32.586" v="610"/>
          <ac:spMkLst>
            <pc:docMk/>
            <pc:sldMk cId="4279751427" sldId="391"/>
            <ac:spMk id="4" creationId="{13449D61-7FEA-9BBA-1132-79E3F80283DE}"/>
          </ac:spMkLst>
        </pc:spChg>
        <pc:spChg chg="mod">
          <ac:chgData name="Matthew Kennedy-Martin" userId="484a8848-a8eb-478f-9bf0-2625335bf411" providerId="ADAL" clId="{8CD235BA-0AE7-444A-AFA9-2C11F8283A1A}" dt="2026-10-24T18:12:16.046" v="822" actId="1035"/>
          <ac:spMkLst>
            <pc:docMk/>
            <pc:sldMk cId="4279751427" sldId="391"/>
            <ac:spMk id="5" creationId="{4460579D-EF3D-B485-EFDF-BBAE653F6515}"/>
          </ac:spMkLst>
        </pc:spChg>
        <pc:picChg chg="add mod">
          <ac:chgData name="Matthew Kennedy-Martin" userId="484a8848-a8eb-478f-9bf0-2625335bf411" providerId="ADAL" clId="{8CD235BA-0AE7-444A-AFA9-2C11F8283A1A}" dt="2026-10-24T18:16:20.782" v="838" actId="1076"/>
          <ac:picMkLst>
            <pc:docMk/>
            <pc:sldMk cId="4279751427" sldId="391"/>
            <ac:picMk id="3" creationId="{74D093F2-7E0B-CFE7-4CDA-967F8A8DE847}"/>
          </ac:picMkLst>
        </pc:picChg>
        <pc:picChg chg="add mod">
          <ac:chgData name="Matthew Kennedy-Martin" userId="484a8848-a8eb-478f-9bf0-2625335bf411" providerId="ADAL" clId="{8CD235BA-0AE7-444A-AFA9-2C11F8283A1A}" dt="2026-10-24T18:02:34.059" v="692" actId="1035"/>
          <ac:picMkLst>
            <pc:docMk/>
            <pc:sldMk cId="4279751427" sldId="391"/>
            <ac:picMk id="7" creationId="{1BB4056C-776A-A3DA-958B-CB0D4ED1FECA}"/>
          </ac:picMkLst>
        </pc:picChg>
        <pc:picChg chg="add mod">
          <ac:chgData name="Matthew Kennedy-Martin" userId="484a8848-a8eb-478f-9bf0-2625335bf411" providerId="ADAL" clId="{8CD235BA-0AE7-444A-AFA9-2C11F8283A1A}" dt="2026-10-24T18:02:34.059" v="692" actId="1035"/>
          <ac:picMkLst>
            <pc:docMk/>
            <pc:sldMk cId="4279751427" sldId="391"/>
            <ac:picMk id="11" creationId="{5BDA06DF-127A-DD6E-2FE7-8FC8A66C1684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4T18:16:46.337" v="839" actId="113"/>
        <pc:sldMkLst>
          <pc:docMk/>
          <pc:sldMk cId="1071620543" sldId="392"/>
        </pc:sldMkLst>
        <pc:spChg chg="mod">
          <ac:chgData name="Matthew Kennedy-Martin" userId="484a8848-a8eb-478f-9bf0-2625335bf411" providerId="ADAL" clId="{8CD235BA-0AE7-444A-AFA9-2C11F8283A1A}" dt="2026-10-24T18:15:14.452" v="837" actId="14100"/>
          <ac:spMkLst>
            <pc:docMk/>
            <pc:sldMk cId="1071620543" sldId="392"/>
            <ac:spMk id="4" creationId="{682D64A4-96B2-C51E-0773-44E2EB3FBF61}"/>
          </ac:spMkLst>
        </pc:spChg>
        <pc:spChg chg="mod">
          <ac:chgData name="Matthew Kennedy-Martin" userId="484a8848-a8eb-478f-9bf0-2625335bf411" providerId="ADAL" clId="{8CD235BA-0AE7-444A-AFA9-2C11F8283A1A}" dt="2026-10-24T18:16:46.337" v="839" actId="113"/>
          <ac:spMkLst>
            <pc:docMk/>
            <pc:sldMk cId="1071620543" sldId="392"/>
            <ac:spMk id="5" creationId="{48871210-A6C9-BF76-DADA-A2C3DC90B498}"/>
          </ac:spMkLst>
        </pc:spChg>
        <pc:spChg chg="mod">
          <ac:chgData name="Matthew Kennedy-Martin" userId="484a8848-a8eb-478f-9bf0-2625335bf411" providerId="ADAL" clId="{8CD235BA-0AE7-444A-AFA9-2C11F8283A1A}" dt="2026-10-24T18:10:15.127" v="790"/>
          <ac:spMkLst>
            <pc:docMk/>
            <pc:sldMk cId="1071620543" sldId="392"/>
            <ac:spMk id="8" creationId="{09447758-2E27-6F60-8F6D-0E34B8D99BEB}"/>
          </ac:spMkLst>
        </pc:spChg>
        <pc:spChg chg="add mod">
          <ac:chgData name="Matthew Kennedy-Martin" userId="484a8848-a8eb-478f-9bf0-2625335bf411" providerId="ADAL" clId="{8CD235BA-0AE7-444A-AFA9-2C11F8283A1A}" dt="2026-10-24T18:13:01.440" v="824" actId="1076"/>
          <ac:spMkLst>
            <pc:docMk/>
            <pc:sldMk cId="1071620543" sldId="392"/>
            <ac:spMk id="17" creationId="{62B22AF7-9430-049C-80F9-31C9232042D3}"/>
          </ac:spMkLst>
        </pc:spChg>
        <pc:grpChg chg="add mod">
          <ac:chgData name="Matthew Kennedy-Martin" userId="484a8848-a8eb-478f-9bf0-2625335bf411" providerId="ADAL" clId="{8CD235BA-0AE7-444A-AFA9-2C11F8283A1A}" dt="2026-10-24T18:10:23.569" v="791" actId="1076"/>
          <ac:grpSpMkLst>
            <pc:docMk/>
            <pc:sldMk cId="1071620543" sldId="392"/>
            <ac:grpSpMk id="2" creationId="{D4B57FDD-7EFD-A472-A9C9-57E0BDBB48EB}"/>
          </ac:grpSpMkLst>
        </pc:grpChg>
        <pc:picChg chg="mod">
          <ac:chgData name="Matthew Kennedy-Martin" userId="484a8848-a8eb-478f-9bf0-2625335bf411" providerId="ADAL" clId="{8CD235BA-0AE7-444A-AFA9-2C11F8283A1A}" dt="2026-10-24T18:10:15.127" v="790"/>
          <ac:picMkLst>
            <pc:docMk/>
            <pc:sldMk cId="1071620543" sldId="392"/>
            <ac:picMk id="6" creationId="{C03829BA-6978-DED7-0AC1-64FA4D7B14E0}"/>
          </ac:picMkLst>
        </pc:picChg>
        <pc:picChg chg="add mod">
          <ac:chgData name="Matthew Kennedy-Martin" userId="484a8848-a8eb-478f-9bf0-2625335bf411" providerId="ADAL" clId="{8CD235BA-0AE7-444A-AFA9-2C11F8283A1A}" dt="2026-10-24T18:10:23.569" v="791" actId="1076"/>
          <ac:picMkLst>
            <pc:docMk/>
            <pc:sldMk cId="1071620543" sldId="392"/>
            <ac:picMk id="9" creationId="{8DF0EE29-1C30-6AF8-7E02-0CCA954AAE39}"/>
          </ac:picMkLst>
        </pc:picChg>
        <pc:picChg chg="add mod modCrop">
          <ac:chgData name="Matthew Kennedy-Martin" userId="484a8848-a8eb-478f-9bf0-2625335bf411" providerId="ADAL" clId="{8CD235BA-0AE7-444A-AFA9-2C11F8283A1A}" dt="2026-10-24T18:11:26.931" v="805" actId="1076"/>
          <ac:picMkLst>
            <pc:docMk/>
            <pc:sldMk cId="1071620543" sldId="392"/>
            <ac:picMk id="12" creationId="{E27FB11B-4886-F968-1C7A-37375FAE5BF3}"/>
          </ac:picMkLst>
        </pc:picChg>
        <pc:picChg chg="add mod">
          <ac:chgData name="Matthew Kennedy-Martin" userId="484a8848-a8eb-478f-9bf0-2625335bf411" providerId="ADAL" clId="{8CD235BA-0AE7-444A-AFA9-2C11F8283A1A}" dt="2026-10-24T18:11:23.672" v="804" actId="1076"/>
          <ac:picMkLst>
            <pc:docMk/>
            <pc:sldMk cId="1071620543" sldId="392"/>
            <ac:picMk id="14" creationId="{CA670CB3-FA05-D177-3F52-FC0DACBDDE5B}"/>
          </ac:picMkLst>
        </pc:picChg>
      </pc:sldChg>
      <pc:sldChg chg="addSp delSp modSp new mod chgLayout">
        <pc:chgData name="Matthew Kennedy-Martin" userId="484a8848-a8eb-478f-9bf0-2625335bf411" providerId="ADAL" clId="{8CD235BA-0AE7-444A-AFA9-2C11F8283A1A}" dt="2026-10-24T19:00:47.059" v="1047" actId="6264"/>
        <pc:sldMkLst>
          <pc:docMk/>
          <pc:sldMk cId="3129201714" sldId="394"/>
        </pc:sldMkLst>
        <pc:spChg chg="add mod">
          <ac:chgData name="Matthew Kennedy-Martin" userId="484a8848-a8eb-478f-9bf0-2625335bf411" providerId="ADAL" clId="{8CD235BA-0AE7-444A-AFA9-2C11F8283A1A}" dt="2026-10-24T18:54:37.051" v="848" actId="1076"/>
          <ac:spMkLst>
            <pc:docMk/>
            <pc:sldMk cId="3129201714" sldId="394"/>
            <ac:spMk id="7" creationId="{5D8E5DBA-77CD-C54D-EBB0-0C69E53C2C3C}"/>
          </ac:spMkLst>
        </pc:spChg>
        <pc:spChg chg="add mod">
          <ac:chgData name="Matthew Kennedy-Martin" userId="484a8848-a8eb-478f-9bf0-2625335bf411" providerId="ADAL" clId="{8CD235BA-0AE7-444A-AFA9-2C11F8283A1A}" dt="2026-10-24T18:58:44.956" v="1028" actId="208"/>
          <ac:spMkLst>
            <pc:docMk/>
            <pc:sldMk cId="3129201714" sldId="394"/>
            <ac:spMk id="11" creationId="{37B59533-09A1-5CCB-671B-05A46622CC2F}"/>
          </ac:spMkLst>
        </pc:spChg>
        <pc:spChg chg="add mod">
          <ac:chgData name="Matthew Kennedy-Martin" userId="484a8848-a8eb-478f-9bf0-2625335bf411" providerId="ADAL" clId="{8CD235BA-0AE7-444A-AFA9-2C11F8283A1A}" dt="2026-10-24T18:58:22.628" v="1024" actId="108"/>
          <ac:spMkLst>
            <pc:docMk/>
            <pc:sldMk cId="3129201714" sldId="394"/>
            <ac:spMk id="13" creationId="{3DC89CC2-394E-4848-A529-02743D162D9F}"/>
          </ac:spMkLst>
        </pc:spChg>
        <pc:spChg chg="add mod">
          <ac:chgData name="Matthew Kennedy-Martin" userId="484a8848-a8eb-478f-9bf0-2625335bf411" providerId="ADAL" clId="{8CD235BA-0AE7-444A-AFA9-2C11F8283A1A}" dt="2026-10-24T18:57:50.748" v="1019" actId="1036"/>
          <ac:spMkLst>
            <pc:docMk/>
            <pc:sldMk cId="3129201714" sldId="394"/>
            <ac:spMk id="15" creationId="{D0BA60FA-B60D-0ADA-6251-0342815C4FB8}"/>
          </ac:spMkLst>
        </pc:spChg>
        <pc:spChg chg="add mod ord">
          <ac:chgData name="Matthew Kennedy-Martin" userId="484a8848-a8eb-478f-9bf0-2625335bf411" providerId="ADAL" clId="{8CD235BA-0AE7-444A-AFA9-2C11F8283A1A}" dt="2026-10-24T19:00:47.059" v="1047" actId="6264"/>
          <ac:spMkLst>
            <pc:docMk/>
            <pc:sldMk cId="3129201714" sldId="394"/>
            <ac:spMk id="20" creationId="{DA59A935-5BF2-11A9-934F-8021D2A723BE}"/>
          </ac:spMkLst>
        </pc:spChg>
        <pc:spChg chg="add">
          <ac:chgData name="Matthew Kennedy-Martin" userId="484a8848-a8eb-478f-9bf0-2625335bf411" providerId="ADAL" clId="{8CD235BA-0AE7-444A-AFA9-2C11F8283A1A}" dt="2026-10-24T19:00:05.202" v="1044" actId="22"/>
          <ac:spMkLst>
            <pc:docMk/>
            <pc:sldMk cId="3129201714" sldId="394"/>
            <ac:spMk id="22" creationId="{347195FC-73B1-0418-F9B6-E106B4566E24}"/>
          </ac:spMkLst>
        </pc:spChg>
        <pc:picChg chg="add mod">
          <ac:chgData name="Matthew Kennedy-Martin" userId="484a8848-a8eb-478f-9bf0-2625335bf411" providerId="ADAL" clId="{8CD235BA-0AE7-444A-AFA9-2C11F8283A1A}" dt="2026-10-24T18:59:15.297" v="1030" actId="1076"/>
          <ac:picMkLst>
            <pc:docMk/>
            <pc:sldMk cId="3129201714" sldId="394"/>
            <ac:picMk id="9" creationId="{FBA8ED01-7B92-3022-A5C2-4E2EFA028926}"/>
          </ac:picMkLst>
        </pc:picChg>
        <pc:picChg chg="add mod">
          <ac:chgData name="Matthew Kennedy-Martin" userId="484a8848-a8eb-478f-9bf0-2625335bf411" providerId="ADAL" clId="{8CD235BA-0AE7-444A-AFA9-2C11F8283A1A}" dt="2026-10-24T18:59:18.435" v="1031" actId="1076"/>
          <ac:picMkLst>
            <pc:docMk/>
            <pc:sldMk cId="3129201714" sldId="394"/>
            <ac:picMk id="17" creationId="{40793D11-69DC-8A0B-EDFE-736A1C8EAF56}"/>
          </ac:picMkLst>
        </pc:picChg>
        <pc:picChg chg="add mod">
          <ac:chgData name="Matthew Kennedy-Martin" userId="484a8848-a8eb-478f-9bf0-2625335bf411" providerId="ADAL" clId="{8CD235BA-0AE7-444A-AFA9-2C11F8283A1A}" dt="2026-10-24T18:59:09.874" v="1029" actId="1076"/>
          <ac:picMkLst>
            <pc:docMk/>
            <pc:sldMk cId="3129201714" sldId="394"/>
            <ac:picMk id="19" creationId="{62797256-E6D5-B974-4882-8B303900270D}"/>
          </ac:picMkLst>
        </pc:picChg>
      </pc:sldChg>
      <pc:sldChg chg="addSp delSp modSp add mod ord">
        <pc:chgData name="Matthew Kennedy-Martin" userId="484a8848-a8eb-478f-9bf0-2625335bf411" providerId="ADAL" clId="{8CD235BA-0AE7-444A-AFA9-2C11F8283A1A}" dt="2026-10-24T19:04:12.070" v="1102"/>
        <pc:sldMkLst>
          <pc:docMk/>
          <pc:sldMk cId="835367271" sldId="395"/>
        </pc:sldMkLst>
        <pc:spChg chg="mod">
          <ac:chgData name="Matthew Kennedy-Martin" userId="484a8848-a8eb-478f-9bf0-2625335bf411" providerId="ADAL" clId="{8CD235BA-0AE7-444A-AFA9-2C11F8283A1A}" dt="2026-10-24T19:03:48.986" v="1098" actId="1036"/>
          <ac:spMkLst>
            <pc:docMk/>
            <pc:sldMk cId="835367271" sldId="395"/>
            <ac:spMk id="4" creationId="{3F269BDA-7AD4-7D9C-13E9-86B02F7A811C}"/>
          </ac:spMkLst>
        </pc:spChg>
        <pc:spChg chg="add mod">
          <ac:chgData name="Matthew Kennedy-Martin" userId="484a8848-a8eb-478f-9bf0-2625335bf411" providerId="ADAL" clId="{8CD235BA-0AE7-444A-AFA9-2C11F8283A1A}" dt="2026-10-24T19:03:59.759" v="1100" actId="1076"/>
          <ac:spMkLst>
            <pc:docMk/>
            <pc:sldMk cId="835367271" sldId="395"/>
            <ac:spMk id="10" creationId="{0A6C9360-2A2B-3748-BE8F-D05EF27ED7F9}"/>
          </ac:spMkLst>
        </pc:spChg>
      </pc:sldChg>
      <pc:sldChg chg="addSp delSp modSp new mod">
        <pc:chgData name="Matthew Kennedy-Martin" userId="484a8848-a8eb-478f-9bf0-2625335bf411" providerId="ADAL" clId="{8CD235BA-0AE7-444A-AFA9-2C11F8283A1A}" dt="2026-10-24T19:39:25.909" v="1333" actId="1076"/>
        <pc:sldMkLst>
          <pc:docMk/>
          <pc:sldMk cId="1247920313" sldId="396"/>
        </pc:sldMkLst>
        <pc:spChg chg="add">
          <ac:chgData name="Matthew Kennedy-Martin" userId="484a8848-a8eb-478f-9bf0-2625335bf411" providerId="ADAL" clId="{8CD235BA-0AE7-444A-AFA9-2C11F8283A1A}" dt="2026-10-24T19:28:51.661" v="1184" actId="22"/>
          <ac:spMkLst>
            <pc:docMk/>
            <pc:sldMk cId="1247920313" sldId="396"/>
            <ac:spMk id="7" creationId="{129663CE-16E0-A004-152D-F98F0C610452}"/>
          </ac:spMkLst>
        </pc:spChg>
        <pc:spChg chg="add mod ord">
          <ac:chgData name="Matthew Kennedy-Martin" userId="484a8848-a8eb-478f-9bf0-2625335bf411" providerId="ADAL" clId="{8CD235BA-0AE7-444A-AFA9-2C11F8283A1A}" dt="2026-10-24T19:34:35.222" v="1233" actId="1076"/>
          <ac:spMkLst>
            <pc:docMk/>
            <pc:sldMk cId="1247920313" sldId="396"/>
            <ac:spMk id="11" creationId="{CC84E46E-0620-AF0E-D773-60D167080608}"/>
          </ac:spMkLst>
        </pc:spChg>
        <pc:spChg chg="add mod">
          <ac:chgData name="Matthew Kennedy-Martin" userId="484a8848-a8eb-478f-9bf0-2625335bf411" providerId="ADAL" clId="{8CD235BA-0AE7-444A-AFA9-2C11F8283A1A}" dt="2026-10-24T19:37:31.676" v="1300" actId="5793"/>
          <ac:spMkLst>
            <pc:docMk/>
            <pc:sldMk cId="1247920313" sldId="396"/>
            <ac:spMk id="20" creationId="{5AD47ABD-3951-8B84-2BAC-75DA98DC1D50}"/>
          </ac:spMkLst>
        </pc:spChg>
        <pc:picChg chg="add mod ord modCrop">
          <ac:chgData name="Matthew Kennedy-Martin" userId="484a8848-a8eb-478f-9bf0-2625335bf411" providerId="ADAL" clId="{8CD235BA-0AE7-444A-AFA9-2C11F8283A1A}" dt="2026-10-24T19:38:54.530" v="1331" actId="14100"/>
          <ac:picMkLst>
            <pc:docMk/>
            <pc:sldMk cId="1247920313" sldId="396"/>
            <ac:picMk id="9" creationId="{C7CA6EF5-3D71-B903-8EF2-83BE38C8EE57}"/>
          </ac:picMkLst>
        </pc:picChg>
        <pc:picChg chg="add mod ord">
          <ac:chgData name="Matthew Kennedy-Martin" userId="484a8848-a8eb-478f-9bf0-2625335bf411" providerId="ADAL" clId="{8CD235BA-0AE7-444A-AFA9-2C11F8283A1A}" dt="2026-10-24T19:38:16.538" v="1322" actId="1076"/>
          <ac:picMkLst>
            <pc:docMk/>
            <pc:sldMk cId="1247920313" sldId="396"/>
            <ac:picMk id="13" creationId="{57C9C238-5F95-B078-9FA3-FE3C3067E066}"/>
          </ac:picMkLst>
        </pc:picChg>
        <pc:picChg chg="add mod ord">
          <ac:chgData name="Matthew Kennedy-Martin" userId="484a8848-a8eb-478f-9bf0-2625335bf411" providerId="ADAL" clId="{8CD235BA-0AE7-444A-AFA9-2C11F8283A1A}" dt="2026-10-24T19:38:42.598" v="1330" actId="1076"/>
          <ac:picMkLst>
            <pc:docMk/>
            <pc:sldMk cId="1247920313" sldId="396"/>
            <ac:picMk id="15" creationId="{03C9947E-4F7B-7881-DE80-2A351CF7631D}"/>
          </ac:picMkLst>
        </pc:picChg>
        <pc:picChg chg="add mod ord">
          <ac:chgData name="Matthew Kennedy-Martin" userId="484a8848-a8eb-478f-9bf0-2625335bf411" providerId="ADAL" clId="{8CD235BA-0AE7-444A-AFA9-2C11F8283A1A}" dt="2026-10-24T19:39:25.909" v="1333" actId="1076"/>
          <ac:picMkLst>
            <pc:docMk/>
            <pc:sldMk cId="1247920313" sldId="396"/>
            <ac:picMk id="17" creationId="{E6C0BDA6-FF05-8F92-DB6F-D3D81E243178}"/>
          </ac:picMkLst>
        </pc:picChg>
        <pc:picChg chg="add mod">
          <ac:chgData name="Matthew Kennedy-Martin" userId="484a8848-a8eb-478f-9bf0-2625335bf411" providerId="ADAL" clId="{8CD235BA-0AE7-444A-AFA9-2C11F8283A1A}" dt="2026-10-24T19:39:12.953" v="1332" actId="1076"/>
          <ac:picMkLst>
            <pc:docMk/>
            <pc:sldMk cId="1247920313" sldId="396"/>
            <ac:picMk id="19" creationId="{5CC50A3E-35D9-4E69-8C1B-D68E42EC408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1CAF7DCC-0CBA-C357-8B15-C0AD6C3EDC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86B4FD3-15EB-CED6-62C4-7740D9591A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265CC-6756-B64F-9786-6C35C6E5B593}" type="datetimeFigureOut">
              <a:rPr lang="nl-NL" smtClean="0"/>
              <a:t>29-10-2026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D8397F9-A4D3-8A27-DCDC-937A968F56D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7857157-DCB5-8D70-C45C-D527ECF81C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8D63B4-451E-704A-BDA9-C61A04E40C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903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820D5-B546-A64F-AC8E-1322075E98A8}" type="datetimeFigureOut">
              <a:rPr lang="nl-NL" smtClean="0"/>
              <a:t>29-10-2026</a:t>
            </a:fld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E5536-74CA-AD4B-8DA3-027AE8027D3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586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5961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73B71-84E8-E6B2-4959-1E32174F7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CD75D3-C691-4FE4-17F5-55903E9A1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0C83AB-5198-916D-C515-DBD94AF7AC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06085-4187-50CC-84F3-D1810B038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9971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0792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5290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DBA32-5CE5-4E9C-B2DE-E82803C8E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C0115B-E71A-5D95-ACEF-E9B1FE0F6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E521B-2D61-33F0-188C-32C78FF9B8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35806-BDE4-27A3-36FD-17391D10A2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7596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9B12F-B97A-1D53-519E-863730F8F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36474D-4D2D-C8AB-91F7-9627C44821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DA0AF6-2447-EC4B-8AA9-2C0ED30FC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21C2D-5A0D-44AB-5EF2-163C211E7A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8517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895A4-7221-2681-777D-192CD63FC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0B43F6-58D7-399B-2EDC-081222A81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BA45C0-8538-9D6F-FDD5-652B7D0793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64B57-4139-3B1D-E5AD-C3F7E750FF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9147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68532-4BB7-0A68-0D0C-DE9D0F921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3F5D9E-37CE-DE02-B824-BEABE86556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F8687D-A09B-3EE7-CC97-9F83408FB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053EDE-51E1-E42E-A6CE-CFB9AC5B39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1634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7045E-4CE1-65AE-0B6F-96885E4DE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CF4EEB-DCA8-8037-C4C9-587378C2E5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5CDD24-62A9-E67D-5F56-116EE4E0BA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EABE6F-C1AD-D143-538E-8808377CC6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3930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6161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3C4B3-DBEB-6685-6A95-6742865EC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C7C34E-0466-DB39-7F64-C1EB7D3B6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2B7C21-2BF3-B01E-A554-47EF65060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A74B1-A4FA-9109-6D2B-31B69225C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5980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5255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36192" y="2061448"/>
            <a:ext cx="6858000" cy="1241822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 err="1"/>
              <a:t>Klikken</a:t>
            </a:r>
            <a:r>
              <a:rPr lang="en-GB" dirty="0"/>
              <a:t> om de </a:t>
            </a:r>
            <a:r>
              <a:rPr lang="en-GB" dirty="0" err="1"/>
              <a:t>titel</a:t>
            </a:r>
            <a:r>
              <a:rPr lang="en-GB" dirty="0"/>
              <a:t> van het model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2077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wit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80000" y="1656000"/>
            <a:ext cx="6649974" cy="336055"/>
          </a:xfrm>
        </p:spPr>
        <p:txBody>
          <a:bodyPr/>
          <a:lstStyle/>
          <a:p>
            <a:r>
              <a:rPr lang="en-GB"/>
              <a:t>Titel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000" y="2732732"/>
            <a:ext cx="6649974" cy="169769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50000"/>
              </a:lnSpc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50000"/>
              </a:lnSpc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464317A-4911-F1D1-A671-A1D06914FD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2026944"/>
            <a:ext cx="6650037" cy="263948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397875"/>
                </a:solidFill>
              </a:defRPr>
            </a:lvl1pPr>
          </a:lstStyle>
          <a:p>
            <a:pPr lvl="0"/>
            <a:r>
              <a:rPr lang="en-GB"/>
              <a:t>Ondertitel</a:t>
            </a:r>
            <a:endParaRPr lang="en-GB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F2CA984-5059-FE87-527D-F7D888876F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000" y="2340461"/>
            <a:ext cx="6261977" cy="326563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b="1">
                <a:solidFill>
                  <a:srgbClr val="004A6D"/>
                </a:solidFill>
              </a:defRPr>
            </a:lvl1pPr>
          </a:lstStyle>
          <a:p>
            <a:pPr lvl="0"/>
            <a:r>
              <a:rPr lang="en-GB"/>
              <a:t>Intro 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2200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783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65376" y="804672"/>
            <a:ext cx="6649974" cy="463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titel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65376" y="1369219"/>
            <a:ext cx="6649974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Klikken</a:t>
            </a:r>
            <a:r>
              <a:rPr lang="en-GB" dirty="0"/>
              <a:t> om de </a:t>
            </a:r>
            <a:r>
              <a:rPr lang="en-GB" dirty="0" err="1"/>
              <a:t>tekststijl</a:t>
            </a:r>
            <a:r>
              <a:rPr lang="en-GB" dirty="0"/>
              <a:t> van het model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/>
              <a:t>Tweede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57DC9B1B-A59F-EFF4-0AA3-AC6756569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CA5B98C3-C296-2E42-BED0-9B90356BF75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246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3" r:id="rId2"/>
    <p:sldLayoutId id="2147483684" r:id="rId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7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144000" indent="-144000" algn="l" defTabSz="685800" rtl="0" eaLnBrk="1" latinLnBrk="0" hangingPunct="1">
        <a:lnSpc>
          <a:spcPct val="90000"/>
        </a:lnSpc>
        <a:spcBef>
          <a:spcPts val="750"/>
        </a:spcBef>
        <a:buClr>
          <a:srgbClr val="397875"/>
        </a:buClr>
        <a:buSzPct val="125000"/>
        <a:buFont typeface="Wingdings" pitchFamily="2" charset="2"/>
        <a:buChar char="§"/>
        <a:defRPr sz="7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144000" indent="-14400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Apple Symbols" panose="02000000000000000000" pitchFamily="2" charset="-79"/>
        <a:buChar char="⏤"/>
        <a:defRPr sz="7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0" indent="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Wingdings" pitchFamily="2" charset="2"/>
        <a:buNone/>
        <a:defRPr sz="7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44000" indent="-14400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Wingdings" pitchFamily="2" charset="2"/>
        <a:buChar char="§"/>
        <a:defRPr sz="7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44000" indent="-14400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Wingdings" pitchFamily="2" charset="2"/>
        <a:buChar char="§"/>
        <a:defRPr sz="7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uroqol.org/information-and-support/" TargetMode="External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Relationship Id="rId9" Type="http://schemas.openxmlformats.org/officeDocument/2006/relationships/hyperlink" Target="https://euroqol.org/information-and-support/documentation/book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ndertitel 11">
            <a:extLst>
              <a:ext uri="{FF2B5EF4-FFF2-40B4-BE49-F238E27FC236}">
                <a16:creationId xmlns:a16="http://schemas.microsoft.com/office/drawing/2014/main" id="{B5ACCA1D-DEC5-02E0-0428-BFDA4210F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6192" y="2061448"/>
            <a:ext cx="6858000" cy="2256380"/>
          </a:xfrm>
        </p:spPr>
        <p:txBody>
          <a:bodyPr>
            <a:normAutofit/>
          </a:bodyPr>
          <a:lstStyle/>
          <a:p>
            <a:r>
              <a:rPr lang="en-GB" b="1" dirty="0"/>
              <a:t>An introduction to the EQ Visual Analogue Scale (EQ VAS)</a:t>
            </a:r>
            <a:endParaRPr lang="en-GB" dirty="0"/>
          </a:p>
          <a:p>
            <a:r>
              <a:rPr lang="en-GB" dirty="0"/>
              <a:t> </a:t>
            </a:r>
            <a:endParaRPr lang="en-GB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E3255B-65B6-E484-BB1B-544AA4578438}"/>
              </a:ext>
            </a:extLst>
          </p:cNvPr>
          <p:cNvSpPr txBox="1"/>
          <p:nvPr/>
        </p:nvSpPr>
        <p:spPr>
          <a:xfrm>
            <a:off x="75627" y="4698541"/>
            <a:ext cx="10440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October 2026</a:t>
            </a:r>
          </a:p>
        </p:txBody>
      </p:sp>
    </p:spTree>
    <p:extLst>
      <p:ext uri="{BB962C8B-B14F-4D97-AF65-F5344CB8AC3E}">
        <p14:creationId xmlns:p14="http://schemas.microsoft.com/office/powerpoint/2010/main" val="140526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BA566-2B46-8103-2512-A6A7D23A1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632C1E-1C20-C433-28F0-2C5D7645F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Overview of slide-deck 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AE5D403-E89A-22C4-D323-04C640674643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2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12064DD-B575-C468-2ADB-A49EDA4A9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425" y="1607968"/>
            <a:ext cx="7002913" cy="280336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500" dirty="0"/>
              <a:t>Slides in this deck cover the following topics: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400" dirty="0"/>
              <a:t>Brief introduction to EQ-5D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400" dirty="0"/>
              <a:t>The two components of the EQ-5D questionnaire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400" dirty="0"/>
              <a:t>Description of the EQ VAS component of the EQ-5D questionnaire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400" dirty="0"/>
              <a:t>What the EQ VAS looks like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400" dirty="0"/>
              <a:t>How to complete the EQ VAS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400" dirty="0"/>
              <a:t>Examples of settings in which EQ VAS can be used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400" dirty="0"/>
              <a:t>Differences between the EQ VAS score and the EQ-5D value*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400" dirty="0"/>
              <a:t>Key take-away messages on the EQ VAS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400" dirty="0"/>
              <a:t>Where to get further information on the EQ VAS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21733B-D6A1-64E0-7E26-EAE59C8D790A}"/>
              </a:ext>
            </a:extLst>
          </p:cNvPr>
          <p:cNvSpPr txBox="1"/>
          <p:nvPr/>
        </p:nvSpPr>
        <p:spPr>
          <a:xfrm>
            <a:off x="1920425" y="4568991"/>
            <a:ext cx="33554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* Also sometimes known as an index score or utility value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7A1F9F-F8C5-D29D-CE3F-43E818DB5F37}"/>
              </a:ext>
            </a:extLst>
          </p:cNvPr>
          <p:cNvSpPr txBox="1"/>
          <p:nvPr/>
        </p:nvSpPr>
        <p:spPr>
          <a:xfrm>
            <a:off x="1920425" y="1278968"/>
            <a:ext cx="6856862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1400" dirty="0">
                <a:solidFill>
                  <a:schemeClr val="bg1"/>
                </a:solidFill>
              </a:rPr>
              <a:t>This presentation provides a top-level overview of the EQ-5D visual analogue scale (EQ VAS) </a:t>
            </a:r>
          </a:p>
        </p:txBody>
      </p:sp>
    </p:spTree>
    <p:extLst>
      <p:ext uri="{BB962C8B-B14F-4D97-AF65-F5344CB8AC3E}">
        <p14:creationId xmlns:p14="http://schemas.microsoft.com/office/powerpoint/2010/main" val="62198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AA03A5-4032-A938-4CA7-CD7768038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Introduction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8C7F03-4C68-4500-8217-69F217E44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9242" y="1275492"/>
            <a:ext cx="3640367" cy="280336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8000" indent="-288000"/>
            <a:r>
              <a:rPr lang="en-GB" sz="1500" dirty="0"/>
              <a:t>Standardised questionnaires of health-related quality of life (</a:t>
            </a:r>
            <a:r>
              <a:rPr lang="en-GB" sz="1500" dirty="0" err="1"/>
              <a:t>HRQoL</a:t>
            </a:r>
            <a:r>
              <a:rPr lang="en-GB" sz="1500" dirty="0"/>
              <a:t>) play an increasingly important role in health care research and decision-making</a:t>
            </a:r>
          </a:p>
          <a:p>
            <a:pPr marL="288000" indent="-288000"/>
            <a:r>
              <a:rPr lang="en-GB" sz="1500" dirty="0"/>
              <a:t>The EQ-5D is a family of </a:t>
            </a:r>
            <a:r>
              <a:rPr lang="en-GB" sz="1500" dirty="0" err="1"/>
              <a:t>HRQoL</a:t>
            </a:r>
            <a:r>
              <a:rPr lang="en-GB" sz="1500" dirty="0"/>
              <a:t> instruments </a:t>
            </a:r>
          </a:p>
          <a:p>
            <a:pPr marL="288000" indent="-288000"/>
            <a:r>
              <a:rPr lang="en-GB" sz="1500" dirty="0"/>
              <a:t>There are four versions of the EQ-5D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/>
              <a:t>EQ-5D-3L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/>
              <a:t>EQ-5D-5L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/>
              <a:t>EQ-5D-Y-3L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/>
              <a:t>EQ-5D-Y-5L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9875B31D-D9EC-6112-F70E-F359EFF40E55}"/>
              </a:ext>
            </a:extLst>
          </p:cNvPr>
          <p:cNvSpPr/>
          <p:nvPr/>
        </p:nvSpPr>
        <p:spPr>
          <a:xfrm>
            <a:off x="3409365" y="3114111"/>
            <a:ext cx="129540" cy="42556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B51858A4-B3BB-3C01-6E9E-E5CF4D6FA119}"/>
              </a:ext>
            </a:extLst>
          </p:cNvPr>
          <p:cNvSpPr/>
          <p:nvPr/>
        </p:nvSpPr>
        <p:spPr>
          <a:xfrm>
            <a:off x="3474135" y="3698525"/>
            <a:ext cx="129540" cy="42556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31AD3A-74F5-DE4E-5A4E-B3AAEE0EF3EC}"/>
              </a:ext>
            </a:extLst>
          </p:cNvPr>
          <p:cNvSpPr txBox="1"/>
          <p:nvPr/>
        </p:nvSpPr>
        <p:spPr>
          <a:xfrm>
            <a:off x="3544887" y="3140160"/>
            <a:ext cx="127278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>
                <a:solidFill>
                  <a:srgbClr val="005C7F"/>
                </a:solidFill>
              </a:rPr>
              <a:t>adult versions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064EE3-FDA6-5004-4AFB-54AD80D8E76A}"/>
              </a:ext>
            </a:extLst>
          </p:cNvPr>
          <p:cNvSpPr txBox="1"/>
          <p:nvPr/>
        </p:nvSpPr>
        <p:spPr>
          <a:xfrm>
            <a:off x="3571638" y="3713487"/>
            <a:ext cx="132183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>
                <a:solidFill>
                  <a:srgbClr val="005C7F"/>
                </a:solidFill>
              </a:rPr>
              <a:t>youth versions</a:t>
            </a:r>
          </a:p>
        </p:txBody>
      </p:sp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3FBC7BBA-FBA5-6210-2AED-D85A855C6D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40" b="12101"/>
          <a:stretch/>
        </p:blipFill>
        <p:spPr>
          <a:xfrm>
            <a:off x="5725074" y="750891"/>
            <a:ext cx="3294354" cy="1808469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B2C1DA4B-4E53-66D1-E7E7-BF88100384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60" t="6274" b="5332"/>
          <a:stretch/>
        </p:blipFill>
        <p:spPr>
          <a:xfrm>
            <a:off x="5914726" y="2747905"/>
            <a:ext cx="2902301" cy="180846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FE1CFCC-7138-E5E8-D958-E6D78BD13E6B}"/>
              </a:ext>
            </a:extLst>
          </p:cNvPr>
          <p:cNvSpPr txBox="1"/>
          <p:nvPr/>
        </p:nvSpPr>
        <p:spPr>
          <a:xfrm>
            <a:off x="1835150" y="4539738"/>
            <a:ext cx="4729393" cy="230832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900" dirty="0"/>
              <a:t> </a:t>
            </a:r>
            <a:r>
              <a:rPr lang="en-US" sz="900" dirty="0"/>
              <a:t>Please note that ‘EQ-5D’ is not an abbreviation and is the correct term to use in print or verbally</a:t>
            </a:r>
          </a:p>
        </p:txBody>
      </p:sp>
      <p:sp>
        <p:nvSpPr>
          <p:cNvPr id="22" name="Tijdelijke aanduiding voor dianummer 5">
            <a:extLst>
              <a:ext uri="{FF2B5EF4-FFF2-40B4-BE49-F238E27FC236}">
                <a16:creationId xmlns:a16="http://schemas.microsoft.com/office/drawing/2014/main" id="{F093FA91-162A-123E-4581-3360D90E2EA6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3</a:t>
            </a:fld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977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4CD4290-AFBA-A321-7F18-386437DEA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2" y="417548"/>
            <a:ext cx="3091358" cy="201211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E67B1BB-DFED-F4BE-BC82-18948E456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What is the EQ-5D?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BE022C-409A-AEC9-F76F-5579B0B01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426" y="1466139"/>
            <a:ext cx="3906938" cy="280336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8000" indent="-288000"/>
            <a:r>
              <a:rPr lang="en-GB" sz="1500" b="1" dirty="0"/>
              <a:t>Generic:</a:t>
            </a:r>
            <a:r>
              <a:rPr lang="en-GB" sz="1500" dirty="0"/>
              <a:t> A standardised questionnaire developed to describe and value </a:t>
            </a:r>
            <a:r>
              <a:rPr lang="en-GB" sz="1500" dirty="0" err="1"/>
              <a:t>HRQoL</a:t>
            </a:r>
            <a:r>
              <a:rPr lang="en-GB" sz="1500" dirty="0"/>
              <a:t> across a wide range of disease areas</a:t>
            </a:r>
          </a:p>
          <a:p>
            <a:pPr marL="288000" indent="-288000"/>
            <a:r>
              <a:rPr lang="en-GB" sz="1500" b="1" dirty="0"/>
              <a:t>Simple:</a:t>
            </a:r>
            <a:r>
              <a:rPr lang="en-GB" sz="1500" dirty="0"/>
              <a:t> A short and simple questionnaire, it is practical to use in health research and to monitor routine clinical care</a:t>
            </a:r>
          </a:p>
          <a:p>
            <a:pPr marL="288000" indent="-288000"/>
            <a:r>
              <a:rPr lang="en-GB" sz="1500" b="1" dirty="0"/>
              <a:t>Widely used: </a:t>
            </a:r>
            <a:r>
              <a:rPr lang="en-GB" sz="1500" dirty="0"/>
              <a:t>Commonly used worldwide</a:t>
            </a:r>
            <a:r>
              <a:rPr lang="en-GB" sz="1500" baseline="30000" dirty="0"/>
              <a:t>1,2</a:t>
            </a:r>
            <a:r>
              <a:rPr lang="en-GB" sz="1500" dirty="0"/>
              <a:t>, it has been translated into numerous languages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865F9C-1B61-D92B-6E26-397C815A2F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76"/>
          <a:stretch/>
        </p:blipFill>
        <p:spPr>
          <a:xfrm>
            <a:off x="6049543" y="1735899"/>
            <a:ext cx="2994832" cy="29369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3179C0-C2D7-0110-42E6-B4AA699821AA}"/>
              </a:ext>
            </a:extLst>
          </p:cNvPr>
          <p:cNvSpPr txBox="1"/>
          <p:nvPr/>
        </p:nvSpPr>
        <p:spPr>
          <a:xfrm>
            <a:off x="1647162" y="4672849"/>
            <a:ext cx="60284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/>
              <a:t>1. </a:t>
            </a:r>
            <a:r>
              <a:rPr lang="en-GB" sz="700" dirty="0" err="1"/>
              <a:t>Wisløff</a:t>
            </a:r>
            <a:r>
              <a:rPr lang="en-GB" sz="700" dirty="0"/>
              <a:t> et al. PharmacoEconomics. 2014; 32(4):367-375.  2. Kennedy-Martin et al. </a:t>
            </a:r>
            <a:r>
              <a:rPr lang="en-GB" sz="700" dirty="0" err="1"/>
              <a:t>Eur</a:t>
            </a:r>
            <a:r>
              <a:rPr lang="en-GB" sz="700" dirty="0"/>
              <a:t> J Health Econ. 2020; 21(8):1245-1257.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14AA06-F116-0606-C447-C75A10CF5CD7}"/>
              </a:ext>
            </a:extLst>
          </p:cNvPr>
          <p:cNvSpPr txBox="1"/>
          <p:nvPr/>
        </p:nvSpPr>
        <p:spPr>
          <a:xfrm>
            <a:off x="1723412" y="3862842"/>
            <a:ext cx="4229606" cy="61293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The EQ-5D is developed by EuroQol: </a:t>
            </a:r>
            <a:r>
              <a:rPr lang="en-GB" sz="1000" dirty="0"/>
              <a:t>A not-for-profit research foundation supported by an international network of multidisciplinary researchers dedicated to the measurement of </a:t>
            </a:r>
            <a:r>
              <a:rPr lang="en-GB" sz="1000" dirty="0" err="1"/>
              <a:t>HRQoL</a:t>
            </a:r>
            <a:endParaRPr lang="en-GB" sz="1000" dirty="0"/>
          </a:p>
        </p:txBody>
      </p:sp>
      <p:sp>
        <p:nvSpPr>
          <p:cNvPr id="16" name="Tijdelijke aanduiding voor dianummer 5">
            <a:extLst>
              <a:ext uri="{FF2B5EF4-FFF2-40B4-BE49-F238E27FC236}">
                <a16:creationId xmlns:a16="http://schemas.microsoft.com/office/drawing/2014/main" id="{6C897A32-C289-42B6-10DA-373EAE402750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4</a:t>
            </a:fld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222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7A8E6-5682-A963-295E-F8381913F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253F88-CAA9-9816-1CF5-E30DF5DF7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97929">
            <a:off x="6580888" y="984160"/>
            <a:ext cx="2055067" cy="27793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6C0574B-C1EE-7A69-9616-222F0C76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The EQ-5D questionnaire has two parts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25A26B-B56B-8371-DCFD-4AB8DF94F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42839">
            <a:off x="3356697" y="1538468"/>
            <a:ext cx="1849240" cy="2702492"/>
          </a:xfrm>
          <a:prstGeom prst="rect">
            <a:avLst/>
          </a:prstGeom>
        </p:spPr>
      </p:pic>
      <p:sp>
        <p:nvSpPr>
          <p:cNvPr id="15" name="Callout: Right Arrow 2">
            <a:extLst>
              <a:ext uri="{FF2B5EF4-FFF2-40B4-BE49-F238E27FC236}">
                <a16:creationId xmlns:a16="http://schemas.microsoft.com/office/drawing/2014/main" id="{2737430F-8A5C-26EA-2A24-57FE9C94AC43}"/>
              </a:ext>
            </a:extLst>
          </p:cNvPr>
          <p:cNvSpPr/>
          <p:nvPr/>
        </p:nvSpPr>
        <p:spPr>
          <a:xfrm>
            <a:off x="1725438" y="1429213"/>
            <a:ext cx="1701646" cy="2376669"/>
          </a:xfrm>
          <a:prstGeom prst="rightArrowCallou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200" dirty="0"/>
          </a:p>
          <a:p>
            <a:pPr algn="ctr"/>
            <a:r>
              <a:rPr lang="en-GB" sz="1200" dirty="0"/>
              <a:t>A short </a:t>
            </a:r>
            <a:r>
              <a:rPr lang="en-GB" sz="1200" b="1" dirty="0"/>
              <a:t>descriptive system questionnaire </a:t>
            </a:r>
            <a:r>
              <a:rPr lang="en-GB" sz="1200" dirty="0"/>
              <a:t>where respondents indicate their current health status on 5 dimensions of health*</a:t>
            </a:r>
          </a:p>
          <a:p>
            <a:pPr algn="ctr"/>
            <a:endParaRPr lang="en-GB" sz="1200" dirty="0"/>
          </a:p>
        </p:txBody>
      </p:sp>
      <p:sp>
        <p:nvSpPr>
          <p:cNvPr id="17" name="Callout: Right Arrow 8">
            <a:extLst>
              <a:ext uri="{FF2B5EF4-FFF2-40B4-BE49-F238E27FC236}">
                <a16:creationId xmlns:a16="http://schemas.microsoft.com/office/drawing/2014/main" id="{9C657B29-1877-6617-4F70-8A56FC8940BB}"/>
              </a:ext>
            </a:extLst>
          </p:cNvPr>
          <p:cNvSpPr/>
          <p:nvPr/>
        </p:nvSpPr>
        <p:spPr>
          <a:xfrm>
            <a:off x="5354755" y="1417188"/>
            <a:ext cx="1734153" cy="2376669"/>
          </a:xfrm>
          <a:prstGeom prst="rightArrowCallou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200" dirty="0"/>
          </a:p>
          <a:p>
            <a:pPr algn="ctr"/>
            <a:r>
              <a:rPr lang="en-GB" sz="1200" dirty="0"/>
              <a:t>…and a </a:t>
            </a:r>
            <a:r>
              <a:rPr lang="en-GB" sz="1200" b="1" dirty="0"/>
              <a:t>visual analogue scale (VAS)</a:t>
            </a:r>
            <a:r>
              <a:rPr lang="en-GB" sz="1200" dirty="0"/>
              <a:t> which is used to obtain a global rating of the respondents self-perceived health status  </a:t>
            </a:r>
          </a:p>
          <a:p>
            <a:pPr algn="ctr"/>
            <a:r>
              <a:rPr lang="en-GB" sz="1200" dirty="0"/>
              <a:t>(EQ VAS)</a:t>
            </a:r>
            <a:endParaRPr lang="en-GB" sz="1200" b="1" baseline="30000" dirty="0"/>
          </a:p>
          <a:p>
            <a:pPr algn="ctr"/>
            <a:endParaRPr lang="en-GB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378AF7-C566-0CF1-B989-68CE10A8B3F0}"/>
              </a:ext>
            </a:extLst>
          </p:cNvPr>
          <p:cNvSpPr txBox="1"/>
          <p:nvPr/>
        </p:nvSpPr>
        <p:spPr>
          <a:xfrm>
            <a:off x="1725438" y="4038060"/>
            <a:ext cx="1142940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900" dirty="0"/>
              <a:t>*The descriptive system is explained in a separate slide set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E98B41-3DF4-D926-1632-A76A7DE5A1C1}"/>
              </a:ext>
            </a:extLst>
          </p:cNvPr>
          <p:cNvSpPr txBox="1"/>
          <p:nvPr/>
        </p:nvSpPr>
        <p:spPr>
          <a:xfrm>
            <a:off x="3480453" y="4196826"/>
            <a:ext cx="4861897" cy="4924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1300" dirty="0">
                <a:solidFill>
                  <a:schemeClr val="tx1">
                    <a:lumMod val="50000"/>
                  </a:schemeClr>
                </a:solidFill>
                <a:latin typeface="Segoe UI" panose="020B0502040204020203" pitchFamily="34" charset="0"/>
              </a:rPr>
              <a:t>B</a:t>
            </a:r>
            <a:r>
              <a:rPr lang="en-GB" sz="1300" dirty="0">
                <a:solidFill>
                  <a:schemeClr val="tx1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oth parts of the EQ-5D questionnaire are integral to the instrument and should always be administered together</a:t>
            </a:r>
            <a:endParaRPr lang="en-GB" sz="13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5" name="Tijdelijke aanduiding voor dianummer 5">
            <a:extLst>
              <a:ext uri="{FF2B5EF4-FFF2-40B4-BE49-F238E27FC236}">
                <a16:creationId xmlns:a16="http://schemas.microsoft.com/office/drawing/2014/main" id="{E317C53A-EEF5-133E-0776-4D351FC5D91F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5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7" name="Tijdelijke aanduiding voor dianummer 5">
            <a:extLst>
              <a:ext uri="{FF2B5EF4-FFF2-40B4-BE49-F238E27FC236}">
                <a16:creationId xmlns:a16="http://schemas.microsoft.com/office/drawing/2014/main" id="{B7D5BB03-68FC-9347-3E23-C01F7CFA4FE8}"/>
              </a:ext>
            </a:extLst>
          </p:cNvPr>
          <p:cNvSpPr txBox="1">
            <a:spLocks/>
          </p:cNvSpPr>
          <p:nvPr/>
        </p:nvSpPr>
        <p:spPr>
          <a:xfrm>
            <a:off x="8738616" y="50494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5</a:t>
            </a:fld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864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E8D56-88DC-29C0-78FB-A5431B723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4D18BA-D721-C717-65B0-A7E7571CA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EQ VAS is a vertical, visual analogue scale on which respondents rate their overall health for ‘TODAY’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25" name="Tijdelijke aanduiding voor dianummer 5">
            <a:extLst>
              <a:ext uri="{FF2B5EF4-FFF2-40B4-BE49-F238E27FC236}">
                <a16:creationId xmlns:a16="http://schemas.microsoft.com/office/drawing/2014/main" id="{2CA5FAB3-196B-8E21-9CDA-63549A59FE55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6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7" name="Tijdelijke aanduiding voor dianummer 5">
            <a:extLst>
              <a:ext uri="{FF2B5EF4-FFF2-40B4-BE49-F238E27FC236}">
                <a16:creationId xmlns:a16="http://schemas.microsoft.com/office/drawing/2014/main" id="{65FA7709-200A-2CDB-528C-E90D536F0303}"/>
              </a:ext>
            </a:extLst>
          </p:cNvPr>
          <p:cNvSpPr txBox="1">
            <a:spLocks/>
          </p:cNvSpPr>
          <p:nvPr/>
        </p:nvSpPr>
        <p:spPr>
          <a:xfrm>
            <a:off x="8738616" y="50494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6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D4C941-60C7-F628-5012-00D403E54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740" y="1431442"/>
            <a:ext cx="3760504" cy="29016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121110-1EAC-4ADD-265F-04658F03A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383" y="1416057"/>
            <a:ext cx="3760504" cy="290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54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0FEE7-FD1C-37CF-7C5D-2ECDBE1AD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5C872F-A050-6639-2494-EE2003726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754" y="1256629"/>
            <a:ext cx="2134721" cy="29029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7CBC78-3AD5-C9BF-3862-E5B7BF10B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133" y="1034668"/>
            <a:ext cx="2361441" cy="308137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5CB146D-510C-C317-DA25-5732F982D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5684819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Length of the EQ VAS scale depends on the mode of administration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25" name="Tijdelijke aanduiding voor dianummer 5">
            <a:extLst>
              <a:ext uri="{FF2B5EF4-FFF2-40B4-BE49-F238E27FC236}">
                <a16:creationId xmlns:a16="http://schemas.microsoft.com/office/drawing/2014/main" id="{BF272B4D-E2AC-96CA-6232-5C81F8073DC4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7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7" name="Tijdelijke aanduiding voor dianummer 5">
            <a:extLst>
              <a:ext uri="{FF2B5EF4-FFF2-40B4-BE49-F238E27FC236}">
                <a16:creationId xmlns:a16="http://schemas.microsoft.com/office/drawing/2014/main" id="{11505275-49FF-85A7-FBE8-8EEA09FBCE20}"/>
              </a:ext>
            </a:extLst>
          </p:cNvPr>
          <p:cNvSpPr txBox="1">
            <a:spLocks/>
          </p:cNvSpPr>
          <p:nvPr/>
        </p:nvSpPr>
        <p:spPr>
          <a:xfrm>
            <a:off x="8738616" y="50494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7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8961CEDE-6492-1DA8-5663-975ED7B172B3}"/>
              </a:ext>
            </a:extLst>
          </p:cNvPr>
          <p:cNvSpPr txBox="1">
            <a:spLocks/>
          </p:cNvSpPr>
          <p:nvPr/>
        </p:nvSpPr>
        <p:spPr>
          <a:xfrm>
            <a:off x="1649443" y="2321838"/>
            <a:ext cx="1655107" cy="66191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110000"/>
              <a:buFont typeface="Lucida Grande"/>
              <a:buChar char="■"/>
              <a:defRPr sz="20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20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20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20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20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schemeClr val="tx1"/>
                </a:solidFill>
              </a:rPr>
              <a:t>Digital versions </a:t>
            </a:r>
            <a:r>
              <a:rPr lang="en-GB" sz="1400" dirty="0">
                <a:solidFill>
                  <a:schemeClr val="tx1"/>
                </a:solidFill>
              </a:rPr>
              <a:t>vary in length depending on screen size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9C158E-B998-5774-2C9D-A1D605B58D5B}"/>
              </a:ext>
            </a:extLst>
          </p:cNvPr>
          <p:cNvSpPr txBox="1"/>
          <p:nvPr/>
        </p:nvSpPr>
        <p:spPr>
          <a:xfrm>
            <a:off x="5198619" y="2872189"/>
            <a:ext cx="2060094" cy="4882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dirty="0"/>
              <a:t>The</a:t>
            </a:r>
            <a:r>
              <a:rPr lang="en-GB" sz="1400" b="1" dirty="0"/>
              <a:t> Paper version </a:t>
            </a:r>
            <a:r>
              <a:rPr lang="en-GB" sz="1400" dirty="0"/>
              <a:t>of the </a:t>
            </a:r>
            <a:br>
              <a:rPr lang="en-GB" sz="1400" dirty="0"/>
            </a:br>
            <a:r>
              <a:rPr lang="en-GB" sz="1400" dirty="0"/>
              <a:t>EQ VAS is </a:t>
            </a:r>
            <a:r>
              <a:rPr lang="en-GB" sz="1400" b="1" dirty="0"/>
              <a:t>20 cm </a:t>
            </a:r>
            <a:r>
              <a:rPr lang="en-GB" sz="1400" dirty="0"/>
              <a:t>long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A58BAD-4007-C0EF-BBBE-4355D3181E1C}"/>
              </a:ext>
            </a:extLst>
          </p:cNvPr>
          <p:cNvSpPr txBox="1"/>
          <p:nvPr/>
        </p:nvSpPr>
        <p:spPr>
          <a:xfrm>
            <a:off x="1726419" y="4116038"/>
            <a:ext cx="7308872" cy="5847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0" dirty="0">
                <a:effectLst/>
                <a:latin typeface="Segoe UI" panose="020B0502040204020203" pitchFamily="34" charset="0"/>
              </a:rPr>
              <a:t>EQ VAS uses a highly standardised lay-out to ensure comparability between studies. It should always be used vertically</a:t>
            </a:r>
            <a:r>
              <a:rPr lang="en-GB" sz="1600" dirty="0">
                <a:latin typeface="Segoe UI" panose="020B0502040204020203" pitchFamily="34" charset="0"/>
              </a:rPr>
              <a:t>.*</a:t>
            </a:r>
            <a:endParaRPr lang="en-GB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AB7773-DD02-AB97-49C8-A3B550C89C67}"/>
              </a:ext>
            </a:extLst>
          </p:cNvPr>
          <p:cNvSpPr txBox="1"/>
          <p:nvPr/>
        </p:nvSpPr>
        <p:spPr>
          <a:xfrm>
            <a:off x="1835150" y="4671815"/>
            <a:ext cx="8187583" cy="2308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900" dirty="0"/>
              <a:t>* Note, when EQ-5D is used in a study the EQ VAS should always be on a separate page to the descriptive system questionnaire</a:t>
            </a:r>
          </a:p>
        </p:txBody>
      </p:sp>
    </p:spTree>
    <p:extLst>
      <p:ext uri="{BB962C8B-B14F-4D97-AF65-F5344CB8AC3E}">
        <p14:creationId xmlns:p14="http://schemas.microsoft.com/office/powerpoint/2010/main" val="1510111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134DD-487E-E353-0567-07A1F80E2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449D61-7FEA-9BBA-1132-79E3F8028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How to complete the EQ VAS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60579D-EF3D-B485-EFDF-BBAE653F6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365" y="1466134"/>
            <a:ext cx="5084090" cy="247390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8000" indent="-288000"/>
            <a:r>
              <a:rPr lang="en-GB" sz="1500" dirty="0"/>
              <a:t>When filling out the EQ VAS, the respondent chooses a score on the line that reflects how good or bad they consider their </a:t>
            </a:r>
            <a:r>
              <a:rPr lang="en-GB" sz="1500" b="1" dirty="0"/>
              <a:t>overall health </a:t>
            </a:r>
            <a:r>
              <a:rPr lang="en-GB" sz="1500" dirty="0"/>
              <a:t>to be </a:t>
            </a:r>
            <a:r>
              <a:rPr lang="en-GB" sz="1500" b="1" dirty="0">
                <a:solidFill>
                  <a:schemeClr val="accent3"/>
                </a:solidFill>
              </a:rPr>
              <a:t>TODAY</a:t>
            </a:r>
            <a:r>
              <a:rPr lang="en-GB" sz="1500" dirty="0"/>
              <a:t>, relative to the best and worst health they can imagine</a:t>
            </a:r>
          </a:p>
          <a:p>
            <a:pPr marL="288000" indent="-288000"/>
            <a:r>
              <a:rPr lang="en-GB" sz="1500" dirty="0"/>
              <a:t>If completed </a:t>
            </a:r>
            <a:r>
              <a:rPr lang="en-GB" sz="1500" b="1" dirty="0"/>
              <a:t>digitally</a:t>
            </a:r>
            <a:r>
              <a:rPr lang="en-GB" sz="1500" dirty="0"/>
              <a:t>, the number corresponding to the point indicated on the line by the person will appear automatically in the box next to the EQ VAS</a:t>
            </a:r>
          </a:p>
          <a:p>
            <a:pPr marL="288000" indent="-288000"/>
            <a:r>
              <a:rPr lang="en-GB" sz="1500" dirty="0"/>
              <a:t>If completing the </a:t>
            </a:r>
            <a:r>
              <a:rPr lang="en-GB" sz="1500" b="1" dirty="0"/>
              <a:t>paper</a:t>
            </a:r>
            <a:r>
              <a:rPr lang="en-GB" sz="1500" dirty="0"/>
              <a:t> version, the respondent should mark an X on the vertical line and then write the number in the box provided – this is done to facilitate data entry</a:t>
            </a:r>
          </a:p>
        </p:txBody>
      </p:sp>
      <p:sp>
        <p:nvSpPr>
          <p:cNvPr id="16" name="Tijdelijke aanduiding voor dianummer 5">
            <a:extLst>
              <a:ext uri="{FF2B5EF4-FFF2-40B4-BE49-F238E27FC236}">
                <a16:creationId xmlns:a16="http://schemas.microsoft.com/office/drawing/2014/main" id="{45504D30-E7EB-A84C-C1E6-D2DC4FF229AE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8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D093F2-7E0B-CFE7-4CDA-967F8A8DE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741" y="999422"/>
            <a:ext cx="924782" cy="9334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B4056C-776A-A3DA-958B-CB0D4ED1F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2897" y="3295844"/>
            <a:ext cx="1177590" cy="13530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DA06DF-127A-DD6E-2FE7-8FC8A66C1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6" y="2016459"/>
            <a:ext cx="1539976" cy="135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751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4A112-FFE0-2289-2654-F3F55DFA1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2D64A4-96B2-C51E-0773-44E2EB3FB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677856"/>
            <a:ext cx="7088188" cy="43822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EQ VAS results complement responses on the descriptive system, and also the EQ-5D value 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8871210-A6C9-BF76-DADA-A2C3DC90B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6408" y="1488213"/>
            <a:ext cx="4843849" cy="301406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8000" indent="-288000"/>
            <a:r>
              <a:rPr lang="en-GB" sz="1500" dirty="0"/>
              <a:t>A respondent’s </a:t>
            </a:r>
            <a:r>
              <a:rPr lang="en-GB" sz="1500" b="1" dirty="0">
                <a:solidFill>
                  <a:schemeClr val="accent3"/>
                </a:solidFill>
              </a:rPr>
              <a:t>EQ VAS score </a:t>
            </a:r>
            <a:r>
              <a:rPr lang="en-GB" sz="1500" dirty="0"/>
              <a:t>is collected in addition to their responses to the </a:t>
            </a:r>
            <a:r>
              <a:rPr lang="en-GB" sz="1500" b="1" dirty="0">
                <a:solidFill>
                  <a:schemeClr val="accent1"/>
                </a:solidFill>
              </a:rPr>
              <a:t>descriptive system </a:t>
            </a:r>
            <a:r>
              <a:rPr lang="en-GB" sz="1500" dirty="0"/>
              <a:t>questionnaire</a:t>
            </a:r>
          </a:p>
          <a:p>
            <a:pPr marL="288000" indent="-288000"/>
            <a:r>
              <a:rPr lang="en-GB" sz="1500" dirty="0"/>
              <a:t>Responses to the descriptive system items can also be used to derive a single numerical score called the EQ-5D value* by linking descriptive system responses with a previously derived value set representing societal preferences for EQ-5D health states</a:t>
            </a:r>
          </a:p>
          <a:p>
            <a:pPr marL="288000" indent="-288000"/>
            <a:r>
              <a:rPr lang="en-GB" sz="1500" dirty="0"/>
              <a:t>The </a:t>
            </a:r>
            <a:r>
              <a:rPr lang="en-GB" sz="1500" b="1" dirty="0">
                <a:solidFill>
                  <a:schemeClr val="accent3"/>
                </a:solidFill>
              </a:rPr>
              <a:t>EQ VAS score </a:t>
            </a:r>
            <a:r>
              <a:rPr lang="en-GB" sz="1500" dirty="0"/>
              <a:t>is different – it represents a </a:t>
            </a:r>
            <a:r>
              <a:rPr lang="en-GB" sz="1500" b="1" dirty="0">
                <a:solidFill>
                  <a:schemeClr val="accent3"/>
                </a:solidFill>
              </a:rPr>
              <a:t>person’s opinion</a:t>
            </a:r>
            <a:r>
              <a:rPr lang="en-GB" sz="1500" dirty="0">
                <a:solidFill>
                  <a:schemeClr val="accent3"/>
                </a:solidFill>
              </a:rPr>
              <a:t> </a:t>
            </a:r>
            <a:r>
              <a:rPr lang="en-GB" sz="1500" dirty="0"/>
              <a:t>of how good or bad their health state is overall</a:t>
            </a:r>
          </a:p>
          <a:p>
            <a:pPr marL="288000" indent="-288000"/>
            <a:r>
              <a:rPr lang="en-GB" sz="1500" dirty="0"/>
              <a:t>The </a:t>
            </a:r>
            <a:r>
              <a:rPr lang="en-GB" sz="1500" b="1" dirty="0">
                <a:solidFill>
                  <a:schemeClr val="accent3"/>
                </a:solidFill>
              </a:rPr>
              <a:t>EQ VAS score</a:t>
            </a:r>
            <a:r>
              <a:rPr lang="en-GB" sz="1500" b="1" dirty="0"/>
              <a:t> </a:t>
            </a:r>
            <a:r>
              <a:rPr lang="en-GB" sz="1500" dirty="0"/>
              <a:t>enables the respondent to consider aspects of their health that may not be specifically covered in the </a:t>
            </a:r>
            <a:r>
              <a:rPr lang="en-GB" sz="1500" b="1" dirty="0"/>
              <a:t>descriptive system</a:t>
            </a:r>
          </a:p>
          <a:p>
            <a:pPr marL="288000" indent="-288000"/>
            <a:endParaRPr lang="en-GB" sz="1500" dirty="0"/>
          </a:p>
        </p:txBody>
      </p:sp>
      <p:sp>
        <p:nvSpPr>
          <p:cNvPr id="16" name="Tijdelijke aanduiding voor dianummer 5">
            <a:extLst>
              <a:ext uri="{FF2B5EF4-FFF2-40B4-BE49-F238E27FC236}">
                <a16:creationId xmlns:a16="http://schemas.microsoft.com/office/drawing/2014/main" id="{D81D51A9-D4CA-7F43-8704-EF6E14E5623A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9</a:t>
            </a:fld>
            <a:endParaRPr lang="en-GB" sz="800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4B57FDD-7EFD-A472-A9C9-57E0BDBB48EB}"/>
              </a:ext>
            </a:extLst>
          </p:cNvPr>
          <p:cNvGrpSpPr/>
          <p:nvPr/>
        </p:nvGrpSpPr>
        <p:grpSpPr>
          <a:xfrm>
            <a:off x="7407661" y="1233715"/>
            <a:ext cx="1669536" cy="1654737"/>
            <a:chOff x="6718465" y="1067103"/>
            <a:chExt cx="2167813" cy="2201536"/>
          </a:xfrm>
        </p:grpSpPr>
        <p:pic>
          <p:nvPicPr>
            <p:cNvPr id="6" name="Picture 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03829BA-6978-DED7-0AC1-64FA4D7B14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662" t="4286" r="5113" b="5123"/>
            <a:stretch/>
          </p:blipFill>
          <p:spPr>
            <a:xfrm>
              <a:off x="6718465" y="1067103"/>
              <a:ext cx="2167813" cy="2132358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9447758-2E27-6F60-8F6D-0E34B8D99BEB}"/>
                </a:ext>
              </a:extLst>
            </p:cNvPr>
            <p:cNvSpPr/>
            <p:nvPr/>
          </p:nvSpPr>
          <p:spPr>
            <a:xfrm>
              <a:off x="7500162" y="3118224"/>
              <a:ext cx="299534" cy="15041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8DF0EE29-1C30-6AF8-7E02-0CCA954AA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0257" y="2995247"/>
            <a:ext cx="1669536" cy="1784183"/>
          </a:xfrm>
          <a:prstGeom prst="rect">
            <a:avLst/>
          </a:prstGeom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E27FB11B-4886-F968-1C7A-37375FAE5B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775" r="11154"/>
          <a:stretch>
            <a:fillRect/>
          </a:stretch>
        </p:blipFill>
        <p:spPr>
          <a:xfrm>
            <a:off x="1645217" y="2417157"/>
            <a:ext cx="882956" cy="1820445"/>
          </a:xfrm>
          <a:prstGeom prst="rect">
            <a:avLst/>
          </a:prstGeom>
        </p:spPr>
      </p:pic>
      <p:pic>
        <p:nvPicPr>
          <p:cNvPr id="14" name="Picture 13" descr="A picture containing arrow&#10;&#10;Description automatically generated">
            <a:extLst>
              <a:ext uri="{FF2B5EF4-FFF2-40B4-BE49-F238E27FC236}">
                <a16:creationId xmlns:a16="http://schemas.microsoft.com/office/drawing/2014/main" id="{CA670CB3-FA05-D177-3F52-FC0DACBDDE5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389" b="16195"/>
          <a:stretch/>
        </p:blipFill>
        <p:spPr>
          <a:xfrm>
            <a:off x="1645217" y="4237602"/>
            <a:ext cx="1073171" cy="3874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B22AF7-9430-049C-80F9-31C9232042D3}"/>
              </a:ext>
            </a:extLst>
          </p:cNvPr>
          <p:cNvSpPr txBox="1"/>
          <p:nvPr/>
        </p:nvSpPr>
        <p:spPr>
          <a:xfrm>
            <a:off x="2718388" y="4619789"/>
            <a:ext cx="508579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/>
              <a:t>* Also sometimes referred to as an index, score, utility or preference weight</a:t>
            </a:r>
          </a:p>
        </p:txBody>
      </p:sp>
    </p:spTree>
    <p:extLst>
      <p:ext uri="{BB962C8B-B14F-4D97-AF65-F5344CB8AC3E}">
        <p14:creationId xmlns:p14="http://schemas.microsoft.com/office/powerpoint/2010/main" val="1071620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5D8E5DBA-77CD-C54D-EBB0-0C69E53C2C3C}"/>
              </a:ext>
            </a:extLst>
          </p:cNvPr>
          <p:cNvSpPr txBox="1">
            <a:spLocks/>
          </p:cNvSpPr>
          <p:nvPr/>
        </p:nvSpPr>
        <p:spPr>
          <a:xfrm>
            <a:off x="8148434" y="4254516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10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FBA8ED01-7B92-3022-A5C2-4E2EFA028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524" y="1058056"/>
            <a:ext cx="2853178" cy="2719033"/>
          </a:xfrm>
          <a:prstGeom prst="rect">
            <a:avLst/>
          </a:prstGeom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37B59533-09A1-5CCB-671B-05A46622CC2F}"/>
              </a:ext>
            </a:extLst>
          </p:cNvPr>
          <p:cNvSpPr txBox="1">
            <a:spLocks/>
          </p:cNvSpPr>
          <p:nvPr/>
        </p:nvSpPr>
        <p:spPr>
          <a:xfrm>
            <a:off x="116507" y="3721875"/>
            <a:ext cx="2986804" cy="80776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110000"/>
              <a:buFont typeface="Lucida Grande"/>
              <a:buChar char="■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dirty="0"/>
              <a:t>As part of a clinical trial to investigate change in health status associated with  different treatments</a:t>
            </a: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3DC89CC2-394E-4848-A529-02743D162D9F}"/>
              </a:ext>
            </a:extLst>
          </p:cNvPr>
          <p:cNvSpPr txBox="1">
            <a:spLocks/>
          </p:cNvSpPr>
          <p:nvPr/>
        </p:nvSpPr>
        <p:spPr>
          <a:xfrm>
            <a:off x="3240468" y="3721875"/>
            <a:ext cx="3192106" cy="80776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110000"/>
              <a:buFont typeface="Lucida Grande"/>
              <a:buChar char="■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dirty="0"/>
              <a:t>In routine outcome measurement, e.g. a registry, to monitor changes in patients’ overall health status over time</a:t>
            </a: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D0BA60FA-B60D-0ADA-6251-0342815C4FB8}"/>
              </a:ext>
            </a:extLst>
          </p:cNvPr>
          <p:cNvSpPr txBox="1">
            <a:spLocks/>
          </p:cNvSpPr>
          <p:nvPr/>
        </p:nvSpPr>
        <p:spPr>
          <a:xfrm>
            <a:off x="6569731" y="3721874"/>
            <a:ext cx="2429518" cy="807765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110000"/>
              <a:buFont typeface="Lucida Grande"/>
              <a:buChar char="■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AAB7B6"/>
              </a:buClr>
              <a:buSzPct val="80000"/>
              <a:buFont typeface="Lucida Grande"/>
              <a:buChar char="-"/>
              <a:defRPr sz="1800" kern="1200">
                <a:solidFill>
                  <a:srgbClr val="005C7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dirty="0"/>
              <a:t>To facilitate comparisons of health status across different population groups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0793D11-69DC-8A0B-EDFE-736A1C8EA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85" y="1356488"/>
            <a:ext cx="2705091" cy="2213965"/>
          </a:xfrm>
          <a:prstGeom prst="rect">
            <a:avLst/>
          </a:prstGeom>
        </p:spPr>
      </p:pic>
      <p:pic>
        <p:nvPicPr>
          <p:cNvPr id="19" name="Picture 18" descr="Chart, line chart, scatter chart, box and whisker chart&#10;&#10;Description automatically generated">
            <a:extLst>
              <a:ext uri="{FF2B5EF4-FFF2-40B4-BE49-F238E27FC236}">
                <a16:creationId xmlns:a16="http://schemas.microsoft.com/office/drawing/2014/main" id="{62797256-E6D5-B974-4882-8B303900270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240" r="14821" b="10447"/>
          <a:stretch/>
        </p:blipFill>
        <p:spPr>
          <a:xfrm>
            <a:off x="6319593" y="1228325"/>
            <a:ext cx="2521510" cy="2378497"/>
          </a:xfrm>
          <a:prstGeom prst="rect">
            <a:avLst/>
          </a:prstGeom>
        </p:spPr>
      </p:pic>
      <p:sp>
        <p:nvSpPr>
          <p:cNvPr id="20" name="Title 3">
            <a:extLst>
              <a:ext uri="{FF2B5EF4-FFF2-40B4-BE49-F238E27FC236}">
                <a16:creationId xmlns:a16="http://schemas.microsoft.com/office/drawing/2014/main" id="{DA59A935-5BF2-11A9-934F-8021D2A72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531" y="736271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EQ VAS data can be collected in different settings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22" name="Tijdelijke aanduiding voor dianummer 5">
            <a:extLst>
              <a:ext uri="{FF2B5EF4-FFF2-40B4-BE49-F238E27FC236}">
                <a16:creationId xmlns:a16="http://schemas.microsoft.com/office/drawing/2014/main" id="{347195FC-73B1-0418-F9B6-E106B4566E24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10</a:t>
            </a:fld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201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E0F05-3771-92E5-5CEF-6120ABBF9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269BDA-7AD4-7D9C-13E9-86B02F7A8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49" y="730817"/>
            <a:ext cx="7088188" cy="43822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Key take-away messages 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16" name="Tijdelijke aanduiding voor dianummer 5">
            <a:extLst>
              <a:ext uri="{FF2B5EF4-FFF2-40B4-BE49-F238E27FC236}">
                <a16:creationId xmlns:a16="http://schemas.microsoft.com/office/drawing/2014/main" id="{1E8E8A67-59C5-01E3-1098-EAAEC43E73A6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11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A6C9360-2A2B-3748-BE8F-D05EF27ED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833" y="1469669"/>
            <a:ext cx="6404499" cy="280336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8000" indent="-288000"/>
            <a:r>
              <a:rPr lang="en-GB" sz="1500" dirty="0"/>
              <a:t>The EQ VAS…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/>
              <a:t>provides a global rating of a respondent’s self-perceived health status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/>
              <a:t>is a key component of all three EQ-5D questionnaires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/>
              <a:t>can be completed digitally or by using a paper version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/>
              <a:t>is a vertical visual analogue scale with a highly standardised lay-out 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/>
              <a:t>complements information gathered from the descriptive system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/>
              <a:t>is different to the EQ-5D value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/>
              <a:t>can be used in different settings to help inform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835367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C7CA6EF5-3D71-B903-8EF2-83BE38C8EE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47" t="7643" r="2468" b="9971"/>
          <a:stretch>
            <a:fillRect/>
          </a:stretch>
        </p:blipFill>
        <p:spPr>
          <a:xfrm>
            <a:off x="2426" y="1199038"/>
            <a:ext cx="4706147" cy="3562752"/>
          </a:xfrm>
          <a:prstGeom prst="rect">
            <a:avLst/>
          </a:prstGeom>
        </p:spPr>
      </p:pic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129663CE-16E0-A004-152D-F98F0C610452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12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C9C238-5F95-B078-9FA3-FE3C3067E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69885">
            <a:off x="4675988" y="2030425"/>
            <a:ext cx="1428750" cy="2019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CC50A3E-35D9-4E69-8C1B-D68E42EC4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65506">
            <a:off x="7733248" y="1993696"/>
            <a:ext cx="1428750" cy="2019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C0BDA6-FF05-8F92-DB6F-D3D81E2431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63722">
            <a:off x="6834661" y="1741647"/>
            <a:ext cx="1428750" cy="2019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C9947E-4F7B-7881-DE80-2A351CF763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89057">
            <a:off x="5724850" y="1894479"/>
            <a:ext cx="1428750" cy="2019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84E46E-0620-AF0E-D773-60D167080608}"/>
              </a:ext>
            </a:extLst>
          </p:cNvPr>
          <p:cNvSpPr txBox="1"/>
          <p:nvPr/>
        </p:nvSpPr>
        <p:spPr>
          <a:xfrm>
            <a:off x="4776066" y="3563220"/>
            <a:ext cx="4276689" cy="119181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Links:</a:t>
            </a:r>
          </a:p>
          <a:p>
            <a:r>
              <a:rPr lang="en-GB" sz="1600" dirty="0">
                <a:solidFill>
                  <a:schemeClr val="accent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https://euroqol.org/information-and-support/</a:t>
            </a:r>
            <a:endParaRPr lang="en-GB" sz="1600" dirty="0">
              <a:solidFill>
                <a:schemeClr val="accent2"/>
              </a:solidFill>
            </a:endParaRPr>
          </a:p>
          <a:p>
            <a:r>
              <a:rPr lang="en-GB" sz="1600" dirty="0">
                <a:solidFill>
                  <a:schemeClr val="accent2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https://euroqol.org/information-and-support/documentation/books/</a:t>
            </a:r>
            <a:r>
              <a:rPr lang="en-GB" sz="16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5AD47ABD-3951-8B84-2BAC-75DA98DC1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531" y="736271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For more info…</a:t>
            </a:r>
            <a:endParaRPr lang="en-GB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920313"/>
      </p:ext>
    </p:extLst>
  </p:cSld>
  <p:clrMapOvr>
    <a:masterClrMapping/>
  </p:clrMapOvr>
</p:sld>
</file>

<file path=ppt/theme/theme1.xml><?xml version="1.0" encoding="utf-8"?>
<a:theme xmlns:a="http://schemas.openxmlformats.org/drawingml/2006/main" name="EuroQol Officethema 2024">
  <a:themeElements>
    <a:clrScheme name="">
      <a:dk1>
        <a:srgbClr val="00496D"/>
      </a:dk1>
      <a:lt1>
        <a:srgbClr val="FFFFFF"/>
      </a:lt1>
      <a:dk2>
        <a:srgbClr val="6AAA89"/>
      </a:dk2>
      <a:lt2>
        <a:srgbClr val="FFFFFF"/>
      </a:lt2>
      <a:accent1>
        <a:srgbClr val="00496D"/>
      </a:accent1>
      <a:accent2>
        <a:srgbClr val="397874"/>
      </a:accent2>
      <a:accent3>
        <a:srgbClr val="C89611"/>
      </a:accent3>
      <a:accent4>
        <a:srgbClr val="80A5B6"/>
      </a:accent4>
      <a:accent5>
        <a:srgbClr val="AFC8C8"/>
      </a:accent5>
      <a:accent6>
        <a:srgbClr val="E3CB89"/>
      </a:accent6>
      <a:hlink>
        <a:srgbClr val="FFFFFF"/>
      </a:hlink>
      <a:folHlink>
        <a:srgbClr val="FFFFFF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uroQol PPP 2024_Comms Team" id="{2FE28ED4-E7D9-4106-A295-FF3AA6D377F6}" vid="{41C882B7-0AAA-4142-BF7B-D675BF434553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F8999170FA1742BC27DA81683E8DD3" ma:contentTypeVersion="13" ma:contentTypeDescription="Create a new document." ma:contentTypeScope="" ma:versionID="23eb900766532bf7b6f2de977e321785">
  <xsd:schema xmlns:xsd="http://www.w3.org/2001/XMLSchema" xmlns:xs="http://www.w3.org/2001/XMLSchema" xmlns:p="http://schemas.microsoft.com/office/2006/metadata/properties" xmlns:ns2="d6dd1ca1-a757-4788-b8b3-1e2fd95c9f38" xmlns:ns3="ce70f26f-5950-4a9a-b6d5-2cd5a0083796" targetNamespace="http://schemas.microsoft.com/office/2006/metadata/properties" ma:root="true" ma:fieldsID="d0cc4a8ba75fe72345a9f30f900cfe97" ns2:_="" ns3:_="">
    <xsd:import namespace="d6dd1ca1-a757-4788-b8b3-1e2fd95c9f38"/>
    <xsd:import namespace="ce70f26f-5950-4a9a-b6d5-2cd5a00837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dd1ca1-a757-4788-b8b3-1e2fd95c9f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3b07230-984e-4e25-8fcf-24483e91ba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70f26f-5950-4a9a-b6d5-2cd5a008379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73378ff-4d43-41d5-bc48-565ce431e7dc}" ma:internalName="TaxCatchAll" ma:showField="CatchAllData" ma:web="ce70f26f-5950-4a9a-b6d5-2cd5a00837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70f26f-5950-4a9a-b6d5-2cd5a0083796" xsi:nil="true"/>
    <lcf76f155ced4ddcb4097134ff3c332f xmlns="d6dd1ca1-a757-4788-b8b3-1e2fd95c9f3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87BDE-38CB-4249-9DAD-6C281EFC5B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dd1ca1-a757-4788-b8b3-1e2fd95c9f38"/>
    <ds:schemaRef ds:uri="ce70f26f-5950-4a9a-b6d5-2cd5a00837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F49322-C979-4AFC-BE17-F1910E2615DB}">
  <ds:schemaRefs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metadata/properties"/>
    <ds:schemaRef ds:uri="ce70f26f-5950-4a9a-b6d5-2cd5a0083796"/>
    <ds:schemaRef ds:uri="d6dd1ca1-a757-4788-b8b3-1e2fd95c9f38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28636EE-0CDE-4EA8-AFFC-3581F8D5AC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EuroQol PPP 2024_Comms Team</Template>
  <TotalTime>3618</TotalTime>
  <Words>1623</Words>
  <Application>Microsoft Office PowerPoint</Application>
  <PresentationFormat>On-screen Show (16:9)</PresentationFormat>
  <Paragraphs>137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Apple Symbols</vt:lpstr>
      <vt:lpstr>Arial</vt:lpstr>
      <vt:lpstr>Calibri</vt:lpstr>
      <vt:lpstr>Open Sans</vt:lpstr>
      <vt:lpstr>Segoe UI</vt:lpstr>
      <vt:lpstr>Wingdings</vt:lpstr>
      <vt:lpstr>EuroQol Officethema 2024</vt:lpstr>
      <vt:lpstr>PowerPoint Presentation</vt:lpstr>
      <vt:lpstr>Overview of slide-deck </vt:lpstr>
      <vt:lpstr>Introduction</vt:lpstr>
      <vt:lpstr>What is the EQ-5D?</vt:lpstr>
      <vt:lpstr>The EQ-5D questionnaire has two parts</vt:lpstr>
      <vt:lpstr>EQ VAS is a vertical, visual analogue scale on which respondents rate their overall health for ‘TODAY’</vt:lpstr>
      <vt:lpstr>Length of the EQ VAS scale depends on the mode of administration</vt:lpstr>
      <vt:lpstr>How to complete the EQ VAS</vt:lpstr>
      <vt:lpstr>EQ VAS results complement responses on the descriptive system, and also the EQ-5D value </vt:lpstr>
      <vt:lpstr>EQ VAS data can be collected in different settings</vt:lpstr>
      <vt:lpstr>Key take-away messages </vt:lpstr>
      <vt:lpstr>For more info…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Tessa Kennedy-Martin</dc:creator>
  <cp:lastModifiedBy>Matthew Kennedy-Martin</cp:lastModifiedBy>
  <cp:revision>38</cp:revision>
  <dcterms:created xsi:type="dcterms:W3CDTF">2024-08-19T13:57:36Z</dcterms:created>
  <dcterms:modified xsi:type="dcterms:W3CDTF">2026-10-29T11:22:07Z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0x01010099F8999170FA1742BC27DA81683E8DD3</vt:lpwstr>
  </property>
</Properties>
</file>