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4"/>
  </p:sldMasterIdLst>
  <p:notesMasterIdLst>
    <p:notesMasterId r:id="rId24"/>
  </p:notesMasterIdLst>
  <p:handoutMasterIdLst>
    <p:handoutMasterId r:id="rId25"/>
  </p:handoutMasterIdLst>
  <p:sldIdLst>
    <p:sldId id="304" r:id="rId5"/>
    <p:sldId id="374" r:id="rId6"/>
    <p:sldId id="331" r:id="rId7"/>
    <p:sldId id="387" r:id="rId8"/>
    <p:sldId id="388" r:id="rId9"/>
    <p:sldId id="389" r:id="rId10"/>
    <p:sldId id="391" r:id="rId11"/>
    <p:sldId id="390" r:id="rId12"/>
    <p:sldId id="392" r:id="rId13"/>
    <p:sldId id="393" r:id="rId14"/>
    <p:sldId id="394" r:id="rId15"/>
    <p:sldId id="395" r:id="rId16"/>
    <p:sldId id="396" r:id="rId17"/>
    <p:sldId id="397" r:id="rId18"/>
    <p:sldId id="398" r:id="rId19"/>
    <p:sldId id="399" r:id="rId20"/>
    <p:sldId id="400" r:id="rId21"/>
    <p:sldId id="401" r:id="rId22"/>
    <p:sldId id="402" r:id="rId2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3379" userDrawn="1">
          <p15:clr>
            <a:srgbClr val="A4A3A4"/>
          </p15:clr>
        </p15:guide>
        <p15:guide id="3" pos="1156" userDrawn="1">
          <p15:clr>
            <a:srgbClr val="A4A3A4"/>
          </p15:clr>
        </p15:guide>
        <p15:guide id="4" pos="562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68DBF29-173B-1EE4-E980-EBF86C79181A}" name="Editor" initials="AT" userId="Editor" providerId="None"/>
  <p188:author id="{3E8B4EC0-E327-F9F8-3B2E-DECEDB41071C}" name="Hannah Penton" initials="HP" userId="S::Penton@member.euroqol.org::ecb042f7-e0a3-407f-888d-a4800c51752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D76650"/>
    <a:srgbClr val="004A6D"/>
    <a:srgbClr val="397875"/>
    <a:srgbClr val="C99712"/>
    <a:srgbClr val="80A5B6"/>
    <a:srgbClr val="AFC8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CADB84-A6E9-474E-B345-B2A575C7EA54}" v="12" dt="2026-10-27T16:48:44.375"/>
  </p1510:revLst>
</p1510:revInfo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76" autoAdjust="0"/>
    <p:restoredTop sz="92088" autoAdjust="0"/>
  </p:normalViewPr>
  <p:slideViewPr>
    <p:cSldViewPr snapToGrid="0">
      <p:cViewPr varScale="1">
        <p:scale>
          <a:sx n="196" d="100"/>
          <a:sy n="196" d="100"/>
        </p:scale>
        <p:origin x="1144" y="112"/>
      </p:cViewPr>
      <p:guideLst>
        <p:guide orient="horz" pos="1620"/>
        <p:guide pos="3379"/>
        <p:guide pos="1156"/>
        <p:guide pos="562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72" d="100"/>
          <a:sy n="172" d="100"/>
        </p:scale>
        <p:origin x="3224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hew Kennedy-Martin" userId="484a8848-a8eb-478f-9bf0-2625335bf411" providerId="ADAL" clId="{8CD235BA-0AE7-444A-AFA9-2C11F8283A1A}"/>
    <pc:docChg chg="undo redo custSel addSld delSld modSld sldOrd">
      <pc:chgData name="Matthew Kennedy-Martin" userId="484a8848-a8eb-478f-9bf0-2625335bf411" providerId="ADAL" clId="{8CD235BA-0AE7-444A-AFA9-2C11F8283A1A}" dt="2026-10-28T13:22:47.887" v="679" actId="14100"/>
      <pc:docMkLst>
        <pc:docMk/>
      </pc:docMkLst>
      <pc:sldChg chg="modSp mod">
        <pc:chgData name="Matthew Kennedy-Martin" userId="484a8848-a8eb-478f-9bf0-2625335bf411" providerId="ADAL" clId="{8CD235BA-0AE7-444A-AFA9-2C11F8283A1A}" dt="2026-10-27T15:56:08.033" v="27" actId="14100"/>
        <pc:sldMkLst>
          <pc:docMk/>
          <pc:sldMk cId="1405263235" sldId="304"/>
        </pc:sldMkLst>
        <pc:spChg chg="mod">
          <ac:chgData name="Matthew Kennedy-Martin" userId="484a8848-a8eb-478f-9bf0-2625335bf411" providerId="ADAL" clId="{8CD235BA-0AE7-444A-AFA9-2C11F8283A1A}" dt="2026-10-27T15:56:08.033" v="27" actId="14100"/>
          <ac:spMkLst>
            <pc:docMk/>
            <pc:sldMk cId="1405263235" sldId="304"/>
            <ac:spMk id="12" creationId="{B5ACCA1D-DEC5-02E0-0428-BFDA4210F818}"/>
          </ac:spMkLst>
        </pc:spChg>
      </pc:sldChg>
      <pc:sldChg chg="addSp delSp modSp mod ord">
        <pc:chgData name="Matthew Kennedy-Martin" userId="484a8848-a8eb-478f-9bf0-2625335bf411" providerId="ADAL" clId="{8CD235BA-0AE7-444A-AFA9-2C11F8283A1A}" dt="2026-10-27T17:18:16.220" v="648" actId="1036"/>
        <pc:sldMkLst>
          <pc:docMk/>
          <pc:sldMk cId="1792296092" sldId="331"/>
        </pc:sldMkLst>
        <pc:spChg chg="mod">
          <ac:chgData name="Matthew Kennedy-Martin" userId="484a8848-a8eb-478f-9bf0-2625335bf411" providerId="ADAL" clId="{8CD235BA-0AE7-444A-AFA9-2C11F8283A1A}" dt="2026-10-27T16:00:15.634" v="70"/>
          <ac:spMkLst>
            <pc:docMk/>
            <pc:sldMk cId="1792296092" sldId="331"/>
            <ac:spMk id="4" creationId="{64A206F1-B77C-A0A0-66B1-B16D06EFC5B0}"/>
          </ac:spMkLst>
        </pc:spChg>
        <pc:spChg chg="mod">
          <ac:chgData name="Matthew Kennedy-Martin" userId="484a8848-a8eb-478f-9bf0-2625335bf411" providerId="ADAL" clId="{8CD235BA-0AE7-444A-AFA9-2C11F8283A1A}" dt="2026-10-27T17:18:16.220" v="648" actId="1036"/>
          <ac:spMkLst>
            <pc:docMk/>
            <pc:sldMk cId="1792296092" sldId="331"/>
            <ac:spMk id="5" creationId="{F83492D9-24FC-54CA-C48D-CEE1649351D9}"/>
          </ac:spMkLst>
        </pc:spChg>
        <pc:spChg chg="del">
          <ac:chgData name="Matthew Kennedy-Martin" userId="484a8848-a8eb-478f-9bf0-2625335bf411" providerId="ADAL" clId="{8CD235BA-0AE7-444A-AFA9-2C11F8283A1A}" dt="2026-10-27T16:02:28.409" v="88" actId="478"/>
          <ac:spMkLst>
            <pc:docMk/>
            <pc:sldMk cId="1792296092" sldId="331"/>
            <ac:spMk id="6" creationId="{E2A4AF8C-6BAD-21AB-7CC5-3EB1FE71BBCC}"/>
          </ac:spMkLst>
        </pc:spChg>
        <pc:spChg chg="add mod">
          <ac:chgData name="Matthew Kennedy-Martin" userId="484a8848-a8eb-478f-9bf0-2625335bf411" providerId="ADAL" clId="{8CD235BA-0AE7-444A-AFA9-2C11F8283A1A}" dt="2026-10-27T16:02:34.337" v="90" actId="1076"/>
          <ac:spMkLst>
            <pc:docMk/>
            <pc:sldMk cId="1792296092" sldId="331"/>
            <ac:spMk id="10" creationId="{B0679F57-08F9-B671-3D55-B5A7DF7F2918}"/>
          </ac:spMkLst>
        </pc:spChg>
        <pc:picChg chg="del">
          <ac:chgData name="Matthew Kennedy-Martin" userId="484a8848-a8eb-478f-9bf0-2625335bf411" providerId="ADAL" clId="{8CD235BA-0AE7-444A-AFA9-2C11F8283A1A}" dt="2026-10-27T16:00:18.311" v="71" actId="478"/>
          <ac:picMkLst>
            <pc:docMk/>
            <pc:sldMk cId="1792296092" sldId="331"/>
            <ac:picMk id="3" creationId="{D4A6C001-F7DC-BF18-333D-2ABAB8455EA6}"/>
          </ac:picMkLst>
        </pc:picChg>
        <pc:picChg chg="add mod">
          <ac:chgData name="Matthew Kennedy-Martin" userId="484a8848-a8eb-478f-9bf0-2625335bf411" providerId="ADAL" clId="{8CD235BA-0AE7-444A-AFA9-2C11F8283A1A}" dt="2026-10-27T17:17:59.127" v="634" actId="1076"/>
          <ac:picMkLst>
            <pc:docMk/>
            <pc:sldMk cId="1792296092" sldId="331"/>
            <ac:picMk id="7" creationId="{FDAD0AA0-1322-1F62-F206-C1955057B53C}"/>
          </ac:picMkLst>
        </pc:picChg>
      </pc:sldChg>
      <pc:sldChg chg="addSp delSp modSp mod">
        <pc:chgData name="Matthew Kennedy-Martin" userId="484a8848-a8eb-478f-9bf0-2625335bf411" providerId="ADAL" clId="{8CD235BA-0AE7-444A-AFA9-2C11F8283A1A}" dt="2026-10-27T17:17:26.929" v="632" actId="255"/>
        <pc:sldMkLst>
          <pc:docMk/>
          <pc:sldMk cId="621987500" sldId="374"/>
        </pc:sldMkLst>
        <pc:spChg chg="add del mod">
          <ac:chgData name="Matthew Kennedy-Martin" userId="484a8848-a8eb-478f-9bf0-2625335bf411" providerId="ADAL" clId="{8CD235BA-0AE7-444A-AFA9-2C11F8283A1A}" dt="2026-10-27T15:58:00.404" v="54" actId="478"/>
          <ac:spMkLst>
            <pc:docMk/>
            <pc:sldMk cId="621987500" sldId="374"/>
            <ac:spMk id="2" creationId="{53F71029-9928-7DB2-BF0E-C74684450AD4}"/>
          </ac:spMkLst>
        </pc:spChg>
        <pc:spChg chg="mod">
          <ac:chgData name="Matthew Kennedy-Martin" userId="484a8848-a8eb-478f-9bf0-2625335bf411" providerId="ADAL" clId="{8CD235BA-0AE7-444A-AFA9-2C11F8283A1A}" dt="2026-10-27T15:59:15.510" v="63" actId="1076"/>
          <ac:spMkLst>
            <pc:docMk/>
            <pc:sldMk cId="621987500" sldId="374"/>
            <ac:spMk id="4" creationId="{0F632C1E-1C20-C433-28F0-2C5D7645FFA3}"/>
          </ac:spMkLst>
        </pc:spChg>
        <pc:spChg chg="add mod">
          <ac:chgData name="Matthew Kennedy-Martin" userId="484a8848-a8eb-478f-9bf0-2625335bf411" providerId="ADAL" clId="{8CD235BA-0AE7-444A-AFA9-2C11F8283A1A}" dt="2026-10-27T17:17:26.929" v="632" actId="255"/>
          <ac:spMkLst>
            <pc:docMk/>
            <pc:sldMk cId="621987500" sldId="374"/>
            <ac:spMk id="5" creationId="{D8B0F841-568E-886C-6B41-ED09772E6625}"/>
          </ac:spMkLst>
        </pc:spChg>
        <pc:spChg chg="mod">
          <ac:chgData name="Matthew Kennedy-Martin" userId="484a8848-a8eb-478f-9bf0-2625335bf411" providerId="ADAL" clId="{8CD235BA-0AE7-444A-AFA9-2C11F8283A1A}" dt="2026-10-27T17:17:08.429" v="630" actId="403"/>
          <ac:spMkLst>
            <pc:docMk/>
            <pc:sldMk cId="621987500" sldId="374"/>
            <ac:spMk id="11" creationId="{012064DD-B575-C468-2ADB-A49EDA4A938A}"/>
          </ac:spMkLst>
        </pc:spChg>
        <pc:picChg chg="del">
          <ac:chgData name="Matthew Kennedy-Martin" userId="484a8848-a8eb-478f-9bf0-2625335bf411" providerId="ADAL" clId="{8CD235BA-0AE7-444A-AFA9-2C11F8283A1A}" dt="2026-10-27T15:57:39.729" v="49" actId="478"/>
          <ac:picMkLst>
            <pc:docMk/>
            <pc:sldMk cId="621987500" sldId="374"/>
            <ac:picMk id="7" creationId="{FA34FD2C-ABBC-D7E1-6070-5D2B3F1BA124}"/>
          </ac:picMkLst>
        </pc:picChg>
        <pc:picChg chg="del">
          <ac:chgData name="Matthew Kennedy-Martin" userId="484a8848-a8eb-478f-9bf0-2625335bf411" providerId="ADAL" clId="{8CD235BA-0AE7-444A-AFA9-2C11F8283A1A}" dt="2026-10-27T15:57:40.619" v="50" actId="478"/>
          <ac:picMkLst>
            <pc:docMk/>
            <pc:sldMk cId="621987500" sldId="374"/>
            <ac:picMk id="15" creationId="{E173885A-1126-4FE7-9CF6-1FD873F0019A}"/>
          </ac:picMkLst>
        </pc:picChg>
      </pc:sldChg>
      <pc:sldChg chg="del">
        <pc:chgData name="Matthew Kennedy-Martin" userId="484a8848-a8eb-478f-9bf0-2625335bf411" providerId="ADAL" clId="{8CD235BA-0AE7-444A-AFA9-2C11F8283A1A}" dt="2026-10-27T17:06:11.062" v="497" actId="47"/>
        <pc:sldMkLst>
          <pc:docMk/>
          <pc:sldMk cId="1043315334" sldId="375"/>
        </pc:sldMkLst>
      </pc:sldChg>
      <pc:sldChg chg="del">
        <pc:chgData name="Matthew Kennedy-Martin" userId="484a8848-a8eb-478f-9bf0-2625335bf411" providerId="ADAL" clId="{8CD235BA-0AE7-444A-AFA9-2C11F8283A1A}" dt="2026-10-27T17:06:11.062" v="497" actId="47"/>
        <pc:sldMkLst>
          <pc:docMk/>
          <pc:sldMk cId="3259534403" sldId="376"/>
        </pc:sldMkLst>
      </pc:sldChg>
      <pc:sldChg chg="del">
        <pc:chgData name="Matthew Kennedy-Martin" userId="484a8848-a8eb-478f-9bf0-2625335bf411" providerId="ADAL" clId="{8CD235BA-0AE7-444A-AFA9-2C11F8283A1A}" dt="2026-10-27T17:06:11.062" v="497" actId="47"/>
        <pc:sldMkLst>
          <pc:docMk/>
          <pc:sldMk cId="2851951099" sldId="377"/>
        </pc:sldMkLst>
      </pc:sldChg>
      <pc:sldChg chg="del">
        <pc:chgData name="Matthew Kennedy-Martin" userId="484a8848-a8eb-478f-9bf0-2625335bf411" providerId="ADAL" clId="{8CD235BA-0AE7-444A-AFA9-2C11F8283A1A}" dt="2026-10-27T17:06:11.062" v="497" actId="47"/>
        <pc:sldMkLst>
          <pc:docMk/>
          <pc:sldMk cId="4096212565" sldId="378"/>
        </pc:sldMkLst>
      </pc:sldChg>
      <pc:sldChg chg="del">
        <pc:chgData name="Matthew Kennedy-Martin" userId="484a8848-a8eb-478f-9bf0-2625335bf411" providerId="ADAL" clId="{8CD235BA-0AE7-444A-AFA9-2C11F8283A1A}" dt="2026-10-27T17:06:11.062" v="497" actId="47"/>
        <pc:sldMkLst>
          <pc:docMk/>
          <pc:sldMk cId="58822833" sldId="379"/>
        </pc:sldMkLst>
      </pc:sldChg>
      <pc:sldChg chg="del">
        <pc:chgData name="Matthew Kennedy-Martin" userId="484a8848-a8eb-478f-9bf0-2625335bf411" providerId="ADAL" clId="{8CD235BA-0AE7-444A-AFA9-2C11F8283A1A}" dt="2026-10-27T17:06:11.062" v="497" actId="47"/>
        <pc:sldMkLst>
          <pc:docMk/>
          <pc:sldMk cId="327568512" sldId="380"/>
        </pc:sldMkLst>
      </pc:sldChg>
      <pc:sldChg chg="del">
        <pc:chgData name="Matthew Kennedy-Martin" userId="484a8848-a8eb-478f-9bf0-2625335bf411" providerId="ADAL" clId="{8CD235BA-0AE7-444A-AFA9-2C11F8283A1A}" dt="2026-10-27T17:06:11.062" v="497" actId="47"/>
        <pc:sldMkLst>
          <pc:docMk/>
          <pc:sldMk cId="2461478448" sldId="381"/>
        </pc:sldMkLst>
      </pc:sldChg>
      <pc:sldChg chg="del">
        <pc:chgData name="Matthew Kennedy-Martin" userId="484a8848-a8eb-478f-9bf0-2625335bf411" providerId="ADAL" clId="{8CD235BA-0AE7-444A-AFA9-2C11F8283A1A}" dt="2026-10-27T17:06:11.062" v="497" actId="47"/>
        <pc:sldMkLst>
          <pc:docMk/>
          <pc:sldMk cId="2749368294" sldId="383"/>
        </pc:sldMkLst>
      </pc:sldChg>
      <pc:sldChg chg="del">
        <pc:chgData name="Matthew Kennedy-Martin" userId="484a8848-a8eb-478f-9bf0-2625335bf411" providerId="ADAL" clId="{8CD235BA-0AE7-444A-AFA9-2C11F8283A1A}" dt="2026-10-27T17:06:11.062" v="497" actId="47"/>
        <pc:sldMkLst>
          <pc:docMk/>
          <pc:sldMk cId="1613368332" sldId="384"/>
        </pc:sldMkLst>
      </pc:sldChg>
      <pc:sldChg chg="del">
        <pc:chgData name="Matthew Kennedy-Martin" userId="484a8848-a8eb-478f-9bf0-2625335bf411" providerId="ADAL" clId="{8CD235BA-0AE7-444A-AFA9-2C11F8283A1A}" dt="2026-10-27T17:16:22.375" v="626" actId="47"/>
        <pc:sldMkLst>
          <pc:docMk/>
          <pc:sldMk cId="2397824127" sldId="385"/>
        </pc:sldMkLst>
      </pc:sldChg>
      <pc:sldChg chg="new del">
        <pc:chgData name="Matthew Kennedy-Martin" userId="484a8848-a8eb-478f-9bf0-2625335bf411" providerId="ADAL" clId="{8CD235BA-0AE7-444A-AFA9-2C11F8283A1A}" dt="2026-10-27T17:16:22.375" v="626" actId="47"/>
        <pc:sldMkLst>
          <pc:docMk/>
          <pc:sldMk cId="3895146204" sldId="386"/>
        </pc:sldMkLst>
      </pc:sldChg>
      <pc:sldChg chg="addSp delSp modSp add mod">
        <pc:chgData name="Matthew Kennedy-Martin" userId="484a8848-a8eb-478f-9bf0-2625335bf411" providerId="ADAL" clId="{8CD235BA-0AE7-444A-AFA9-2C11F8283A1A}" dt="2026-10-27T16:21:27.440" v="183" actId="14100"/>
        <pc:sldMkLst>
          <pc:docMk/>
          <pc:sldMk cId="997461985" sldId="387"/>
        </pc:sldMkLst>
        <pc:spChg chg="add del mod">
          <ac:chgData name="Matthew Kennedy-Martin" userId="484a8848-a8eb-478f-9bf0-2625335bf411" providerId="ADAL" clId="{8CD235BA-0AE7-444A-AFA9-2C11F8283A1A}" dt="2026-10-27T16:14:07.288" v="153" actId="478"/>
          <ac:spMkLst>
            <pc:docMk/>
            <pc:sldMk cId="997461985" sldId="387"/>
            <ac:spMk id="2" creationId="{84F86DB3-9642-130D-6A0D-F2AC75843AF8}"/>
          </ac:spMkLst>
        </pc:spChg>
        <pc:spChg chg="mod">
          <ac:chgData name="Matthew Kennedy-Martin" userId="484a8848-a8eb-478f-9bf0-2625335bf411" providerId="ADAL" clId="{8CD235BA-0AE7-444A-AFA9-2C11F8283A1A}" dt="2026-10-27T16:11:21.896" v="113" actId="20577"/>
          <ac:spMkLst>
            <pc:docMk/>
            <pc:sldMk cId="997461985" sldId="387"/>
            <ac:spMk id="4" creationId="{53FDFE20-F067-E11D-E77B-A812CD17799D}"/>
          </ac:spMkLst>
        </pc:spChg>
        <pc:spChg chg="del">
          <ac:chgData name="Matthew Kennedy-Martin" userId="484a8848-a8eb-478f-9bf0-2625335bf411" providerId="ADAL" clId="{8CD235BA-0AE7-444A-AFA9-2C11F8283A1A}" dt="2026-10-27T16:11:52.831" v="118" actId="478"/>
          <ac:spMkLst>
            <pc:docMk/>
            <pc:sldMk cId="997461985" sldId="387"/>
            <ac:spMk id="5" creationId="{926381F7-A911-DB54-D721-1167FD890C73}"/>
          </ac:spMkLst>
        </pc:spChg>
        <pc:spChg chg="add mod">
          <ac:chgData name="Matthew Kennedy-Martin" userId="484a8848-a8eb-478f-9bf0-2625335bf411" providerId="ADAL" clId="{8CD235BA-0AE7-444A-AFA9-2C11F8283A1A}" dt="2026-10-27T16:14:13.173" v="155" actId="1076"/>
          <ac:spMkLst>
            <pc:docMk/>
            <pc:sldMk cId="997461985" sldId="387"/>
            <ac:spMk id="6" creationId="{DF41078A-7E67-2951-AFB7-4F03647FB9CD}"/>
          </ac:spMkLst>
        </pc:spChg>
        <pc:spChg chg="mod">
          <ac:chgData name="Matthew Kennedy-Martin" userId="484a8848-a8eb-478f-9bf0-2625335bf411" providerId="ADAL" clId="{8CD235BA-0AE7-444A-AFA9-2C11F8283A1A}" dt="2026-10-27T16:21:27.440" v="183" actId="14100"/>
          <ac:spMkLst>
            <pc:docMk/>
            <pc:sldMk cId="997461985" sldId="387"/>
            <ac:spMk id="11" creationId="{F00DCCF7-92EF-DC89-DFED-9F5A1B69B011}"/>
          </ac:spMkLst>
        </pc:spChg>
      </pc:sldChg>
      <pc:sldChg chg="addSp delSp modSp add mod">
        <pc:chgData name="Matthew Kennedy-Martin" userId="484a8848-a8eb-478f-9bf0-2625335bf411" providerId="ADAL" clId="{8CD235BA-0AE7-444A-AFA9-2C11F8283A1A}" dt="2026-10-28T13:22:47.887" v="679" actId="14100"/>
        <pc:sldMkLst>
          <pc:docMk/>
          <pc:sldMk cId="2632720181" sldId="388"/>
        </pc:sldMkLst>
        <pc:spChg chg="mod">
          <ac:chgData name="Matthew Kennedy-Martin" userId="484a8848-a8eb-478f-9bf0-2625335bf411" providerId="ADAL" clId="{8CD235BA-0AE7-444A-AFA9-2C11F8283A1A}" dt="2026-10-27T16:15:20.217" v="158"/>
          <ac:spMkLst>
            <pc:docMk/>
            <pc:sldMk cId="2632720181" sldId="388"/>
            <ac:spMk id="4" creationId="{6571CF48-DA51-F444-B73B-3CFFFF739323}"/>
          </ac:spMkLst>
        </pc:spChg>
        <pc:spChg chg="mod">
          <ac:chgData name="Matthew Kennedy-Martin" userId="484a8848-a8eb-478f-9bf0-2625335bf411" providerId="ADAL" clId="{8CD235BA-0AE7-444A-AFA9-2C11F8283A1A}" dt="2026-10-28T13:22:40.143" v="678" actId="14100"/>
          <ac:spMkLst>
            <pc:docMk/>
            <pc:sldMk cId="2632720181" sldId="388"/>
            <ac:spMk id="5" creationId="{253CF224-8E73-1699-4B6C-0CC9D409B8CE}"/>
          </ac:spMkLst>
        </pc:spChg>
        <pc:spChg chg="del">
          <ac:chgData name="Matthew Kennedy-Martin" userId="484a8848-a8eb-478f-9bf0-2625335bf411" providerId="ADAL" clId="{8CD235BA-0AE7-444A-AFA9-2C11F8283A1A}" dt="2026-10-27T16:16:52.799" v="172" actId="478"/>
          <ac:spMkLst>
            <pc:docMk/>
            <pc:sldMk cId="2632720181" sldId="388"/>
            <ac:spMk id="10" creationId="{D68CB2F3-AEB3-D517-E579-22468E6F336C}"/>
          </ac:spMkLst>
        </pc:spChg>
        <pc:picChg chg="add mod">
          <ac:chgData name="Matthew Kennedy-Martin" userId="484a8848-a8eb-478f-9bf0-2625335bf411" providerId="ADAL" clId="{8CD235BA-0AE7-444A-AFA9-2C11F8283A1A}" dt="2026-10-28T13:22:47.887" v="679" actId="14100"/>
          <ac:picMkLst>
            <pc:docMk/>
            <pc:sldMk cId="2632720181" sldId="388"/>
            <ac:picMk id="3" creationId="{B05C878E-B44B-45A3-1E44-2CD483DCA82F}"/>
          </ac:picMkLst>
        </pc:picChg>
        <pc:picChg chg="del">
          <ac:chgData name="Matthew Kennedy-Martin" userId="484a8848-a8eb-478f-9bf0-2625335bf411" providerId="ADAL" clId="{8CD235BA-0AE7-444A-AFA9-2C11F8283A1A}" dt="2026-10-27T16:15:07.629" v="157" actId="478"/>
          <ac:picMkLst>
            <pc:docMk/>
            <pc:sldMk cId="2632720181" sldId="388"/>
            <ac:picMk id="7" creationId="{ED40BFE7-7D8F-75AF-5C7E-07D7B8D5F85B}"/>
          </ac:picMkLst>
        </pc:picChg>
        <pc:picChg chg="add del">
          <ac:chgData name="Matthew Kennedy-Martin" userId="484a8848-a8eb-478f-9bf0-2625335bf411" providerId="ADAL" clId="{8CD235BA-0AE7-444A-AFA9-2C11F8283A1A}" dt="2026-10-27T16:25:21.105" v="202" actId="22"/>
          <ac:picMkLst>
            <pc:docMk/>
            <pc:sldMk cId="2632720181" sldId="388"/>
            <ac:picMk id="8" creationId="{A30CB87C-B3E4-6EA1-9541-CEF975984579}"/>
          </ac:picMkLst>
        </pc:picChg>
      </pc:sldChg>
      <pc:sldChg chg="addSp delSp modSp add mod">
        <pc:chgData name="Matthew Kennedy-Martin" userId="484a8848-a8eb-478f-9bf0-2625335bf411" providerId="ADAL" clId="{8CD235BA-0AE7-444A-AFA9-2C11F8283A1A}" dt="2026-10-27T16:36:13.798" v="286" actId="22"/>
        <pc:sldMkLst>
          <pc:docMk/>
          <pc:sldMk cId="3636968415" sldId="389"/>
        </pc:sldMkLst>
        <pc:spChg chg="mod">
          <ac:chgData name="Matthew Kennedy-Martin" userId="484a8848-a8eb-478f-9bf0-2625335bf411" providerId="ADAL" clId="{8CD235BA-0AE7-444A-AFA9-2C11F8283A1A}" dt="2026-10-27T16:27:06.787" v="220" actId="14100"/>
          <ac:spMkLst>
            <pc:docMk/>
            <pc:sldMk cId="3636968415" sldId="389"/>
            <ac:spMk id="5" creationId="{1A7C8255-C4D2-3215-C862-79D84E7D7876}"/>
          </ac:spMkLst>
        </pc:spChg>
        <pc:spChg chg="add mod">
          <ac:chgData name="Matthew Kennedy-Martin" userId="484a8848-a8eb-478f-9bf0-2625335bf411" providerId="ADAL" clId="{8CD235BA-0AE7-444A-AFA9-2C11F8283A1A}" dt="2026-10-27T16:26:45.917" v="217" actId="1076"/>
          <ac:spMkLst>
            <pc:docMk/>
            <pc:sldMk cId="3636968415" sldId="389"/>
            <ac:spMk id="8" creationId="{D8090B77-A281-74C9-5414-9B94C44027C9}"/>
          </ac:spMkLst>
        </pc:spChg>
        <pc:spChg chg="add del">
          <ac:chgData name="Matthew Kennedy-Martin" userId="484a8848-a8eb-478f-9bf0-2625335bf411" providerId="ADAL" clId="{8CD235BA-0AE7-444A-AFA9-2C11F8283A1A}" dt="2026-10-27T16:32:03.654" v="223" actId="22"/>
          <ac:spMkLst>
            <pc:docMk/>
            <pc:sldMk cId="3636968415" sldId="389"/>
            <ac:spMk id="11" creationId="{AB9C948E-1520-AB9B-CED0-8A048A280A8D}"/>
          </ac:spMkLst>
        </pc:spChg>
        <pc:spChg chg="add del">
          <ac:chgData name="Matthew Kennedy-Martin" userId="484a8848-a8eb-478f-9bf0-2625335bf411" providerId="ADAL" clId="{8CD235BA-0AE7-444A-AFA9-2C11F8283A1A}" dt="2026-10-27T16:36:13.798" v="286" actId="22"/>
          <ac:spMkLst>
            <pc:docMk/>
            <pc:sldMk cId="3636968415" sldId="389"/>
            <ac:spMk id="13" creationId="{A0736019-C844-888F-9711-990261BACD48}"/>
          </ac:spMkLst>
        </pc:spChg>
        <pc:picChg chg="del">
          <ac:chgData name="Matthew Kennedy-Martin" userId="484a8848-a8eb-478f-9bf0-2625335bf411" providerId="ADAL" clId="{8CD235BA-0AE7-444A-AFA9-2C11F8283A1A}" dt="2026-10-27T16:25:30.009" v="204" actId="478"/>
          <ac:picMkLst>
            <pc:docMk/>
            <pc:sldMk cId="3636968415" sldId="389"/>
            <ac:picMk id="3" creationId="{246CDD36-CFE3-2D70-77A7-F140D28B0490}"/>
          </ac:picMkLst>
        </pc:picChg>
        <pc:picChg chg="add mod">
          <ac:chgData name="Matthew Kennedy-Martin" userId="484a8848-a8eb-478f-9bf0-2625335bf411" providerId="ADAL" clId="{8CD235BA-0AE7-444A-AFA9-2C11F8283A1A}" dt="2026-10-27T16:27:14.100" v="221" actId="1076"/>
          <ac:picMkLst>
            <pc:docMk/>
            <pc:sldMk cId="3636968415" sldId="389"/>
            <ac:picMk id="6" creationId="{640EDFB0-F065-D3DA-8D29-3375FA488CB8}"/>
          </ac:picMkLst>
        </pc:picChg>
      </pc:sldChg>
      <pc:sldChg chg="addSp delSp modSp add mod">
        <pc:chgData name="Matthew Kennedy-Martin" userId="484a8848-a8eb-478f-9bf0-2625335bf411" providerId="ADAL" clId="{8CD235BA-0AE7-444A-AFA9-2C11F8283A1A}" dt="2026-10-27T16:34:56.746" v="281" actId="207"/>
        <pc:sldMkLst>
          <pc:docMk/>
          <pc:sldMk cId="578162607" sldId="390"/>
        </pc:sldMkLst>
        <pc:spChg chg="mod">
          <ac:chgData name="Matthew Kennedy-Martin" userId="484a8848-a8eb-478f-9bf0-2625335bf411" providerId="ADAL" clId="{8CD235BA-0AE7-444A-AFA9-2C11F8283A1A}" dt="2026-10-27T16:33:06.018" v="236" actId="20577"/>
          <ac:spMkLst>
            <pc:docMk/>
            <pc:sldMk cId="578162607" sldId="390"/>
            <ac:spMk id="4" creationId="{09E1CF98-E38B-B666-14A2-6774E4728248}"/>
          </ac:spMkLst>
        </pc:spChg>
        <pc:spChg chg="mod">
          <ac:chgData name="Matthew Kennedy-Martin" userId="484a8848-a8eb-478f-9bf0-2625335bf411" providerId="ADAL" clId="{8CD235BA-0AE7-444A-AFA9-2C11F8283A1A}" dt="2026-10-27T16:34:56.746" v="281" actId="207"/>
          <ac:spMkLst>
            <pc:docMk/>
            <pc:sldMk cId="578162607" sldId="390"/>
            <ac:spMk id="5" creationId="{43063D1B-F6A4-1FCB-4EC9-FDFD10604510}"/>
          </ac:spMkLst>
        </pc:spChg>
        <pc:picChg chg="add mod">
          <ac:chgData name="Matthew Kennedy-Martin" userId="484a8848-a8eb-478f-9bf0-2625335bf411" providerId="ADAL" clId="{8CD235BA-0AE7-444A-AFA9-2C11F8283A1A}" dt="2026-10-27T16:32:25.560" v="226"/>
          <ac:picMkLst>
            <pc:docMk/>
            <pc:sldMk cId="578162607" sldId="390"/>
            <ac:picMk id="2" creationId="{33826847-1C33-C8F1-4AC1-FC8A683CEC24}"/>
          </ac:picMkLst>
        </pc:picChg>
        <pc:picChg chg="add mod">
          <ac:chgData name="Matthew Kennedy-Martin" userId="484a8848-a8eb-478f-9bf0-2625335bf411" providerId="ADAL" clId="{8CD235BA-0AE7-444A-AFA9-2C11F8283A1A}" dt="2026-10-27T16:34:09.088" v="272" actId="1076"/>
          <ac:picMkLst>
            <pc:docMk/>
            <pc:sldMk cId="578162607" sldId="390"/>
            <ac:picMk id="3" creationId="{08D1373D-8674-DD61-C8D0-7B1E4D1C603F}"/>
          </ac:picMkLst>
        </pc:picChg>
        <pc:picChg chg="del">
          <ac:chgData name="Matthew Kennedy-Martin" userId="484a8848-a8eb-478f-9bf0-2625335bf411" providerId="ADAL" clId="{8CD235BA-0AE7-444A-AFA9-2C11F8283A1A}" dt="2026-10-27T16:32:19.093" v="225" actId="478"/>
          <ac:picMkLst>
            <pc:docMk/>
            <pc:sldMk cId="578162607" sldId="390"/>
            <ac:picMk id="6" creationId="{B000821D-18AD-02FB-D827-3567339B2015}"/>
          </ac:picMkLst>
        </pc:picChg>
      </pc:sldChg>
      <pc:sldChg chg="addSp delSp modSp add mod">
        <pc:chgData name="Matthew Kennedy-Martin" userId="484a8848-a8eb-478f-9bf0-2625335bf411" providerId="ADAL" clId="{8CD235BA-0AE7-444A-AFA9-2C11F8283A1A}" dt="2026-10-27T16:37:54.691" v="327" actId="14100"/>
        <pc:sldMkLst>
          <pc:docMk/>
          <pc:sldMk cId="2160761903" sldId="391"/>
        </pc:sldMkLst>
        <pc:spChg chg="mod">
          <ac:chgData name="Matthew Kennedy-Martin" userId="484a8848-a8eb-478f-9bf0-2625335bf411" providerId="ADAL" clId="{8CD235BA-0AE7-444A-AFA9-2C11F8283A1A}" dt="2026-10-27T16:36:41.644" v="290"/>
          <ac:spMkLst>
            <pc:docMk/>
            <pc:sldMk cId="2160761903" sldId="391"/>
            <ac:spMk id="4" creationId="{76CD37D6-1840-20FC-9073-58304015E17E}"/>
          </ac:spMkLst>
        </pc:spChg>
        <pc:spChg chg="mod">
          <ac:chgData name="Matthew Kennedy-Martin" userId="484a8848-a8eb-478f-9bf0-2625335bf411" providerId="ADAL" clId="{8CD235BA-0AE7-444A-AFA9-2C11F8283A1A}" dt="2026-10-27T16:37:46.564" v="326" actId="14100"/>
          <ac:spMkLst>
            <pc:docMk/>
            <pc:sldMk cId="2160761903" sldId="391"/>
            <ac:spMk id="5" creationId="{93C504D1-5FD5-0507-DCB0-B2420C9E15FD}"/>
          </ac:spMkLst>
        </pc:spChg>
        <pc:spChg chg="add del mod">
          <ac:chgData name="Matthew Kennedy-Martin" userId="484a8848-a8eb-478f-9bf0-2625335bf411" providerId="ADAL" clId="{8CD235BA-0AE7-444A-AFA9-2C11F8283A1A}" dt="2026-10-27T16:37:02.385" v="294"/>
          <ac:spMkLst>
            <pc:docMk/>
            <pc:sldMk cId="2160761903" sldId="391"/>
            <ac:spMk id="6" creationId="{E1FF6E71-1958-CC76-F1EA-2C6D7B5F9BC6}"/>
          </ac:spMkLst>
        </pc:spChg>
        <pc:spChg chg="del">
          <ac:chgData name="Matthew Kennedy-Martin" userId="484a8848-a8eb-478f-9bf0-2625335bf411" providerId="ADAL" clId="{8CD235BA-0AE7-444A-AFA9-2C11F8283A1A}" dt="2026-10-27T16:37:21.029" v="321" actId="478"/>
          <ac:spMkLst>
            <pc:docMk/>
            <pc:sldMk cId="2160761903" sldId="391"/>
            <ac:spMk id="8" creationId="{3FDFF687-5953-9CA2-6D02-97064FA7A22F}"/>
          </ac:spMkLst>
        </pc:spChg>
        <pc:picChg chg="del">
          <ac:chgData name="Matthew Kennedy-Martin" userId="484a8848-a8eb-478f-9bf0-2625335bf411" providerId="ADAL" clId="{8CD235BA-0AE7-444A-AFA9-2C11F8283A1A}" dt="2026-10-27T16:36:24.192" v="288" actId="478"/>
          <ac:picMkLst>
            <pc:docMk/>
            <pc:sldMk cId="2160761903" sldId="391"/>
            <ac:picMk id="2" creationId="{D7BDE5EE-65BD-6A73-D6EC-457D1DA0EF0C}"/>
          </ac:picMkLst>
        </pc:picChg>
        <pc:picChg chg="del">
          <ac:chgData name="Matthew Kennedy-Martin" userId="484a8848-a8eb-478f-9bf0-2625335bf411" providerId="ADAL" clId="{8CD235BA-0AE7-444A-AFA9-2C11F8283A1A}" dt="2026-10-27T16:36:25.130" v="289" actId="478"/>
          <ac:picMkLst>
            <pc:docMk/>
            <pc:sldMk cId="2160761903" sldId="391"/>
            <ac:picMk id="3" creationId="{FF4AC627-E2BF-8F69-C4F2-8C91766B8EED}"/>
          </ac:picMkLst>
        </pc:picChg>
        <pc:picChg chg="add mod">
          <ac:chgData name="Matthew Kennedy-Martin" userId="484a8848-a8eb-478f-9bf0-2625335bf411" providerId="ADAL" clId="{8CD235BA-0AE7-444A-AFA9-2C11F8283A1A}" dt="2026-10-27T16:37:54.691" v="327" actId="14100"/>
          <ac:picMkLst>
            <pc:docMk/>
            <pc:sldMk cId="2160761903" sldId="391"/>
            <ac:picMk id="10" creationId="{BDC3E48F-BE82-3A6C-A4F7-44B832893E41}"/>
          </ac:picMkLst>
        </pc:picChg>
      </pc:sldChg>
      <pc:sldChg chg="addSp delSp modSp add mod">
        <pc:chgData name="Matthew Kennedy-Martin" userId="484a8848-a8eb-478f-9bf0-2625335bf411" providerId="ADAL" clId="{8CD235BA-0AE7-444A-AFA9-2C11F8283A1A}" dt="2026-10-27T16:45:38.021" v="363" actId="22"/>
        <pc:sldMkLst>
          <pc:docMk/>
          <pc:sldMk cId="3792274213" sldId="392"/>
        </pc:sldMkLst>
        <pc:spChg chg="mod">
          <ac:chgData name="Matthew Kennedy-Martin" userId="484a8848-a8eb-478f-9bf0-2625335bf411" providerId="ADAL" clId="{8CD235BA-0AE7-444A-AFA9-2C11F8283A1A}" dt="2026-10-27T16:44:49.935" v="359"/>
          <ac:spMkLst>
            <pc:docMk/>
            <pc:sldMk cId="3792274213" sldId="392"/>
            <ac:spMk id="4" creationId="{5ED1EABB-4847-2B6B-95B7-03DDFA5F5B70}"/>
          </ac:spMkLst>
        </pc:spChg>
        <pc:spChg chg="mod">
          <ac:chgData name="Matthew Kennedy-Martin" userId="484a8848-a8eb-478f-9bf0-2625335bf411" providerId="ADAL" clId="{8CD235BA-0AE7-444A-AFA9-2C11F8283A1A}" dt="2026-10-27T16:44:05.425" v="354" actId="1076"/>
          <ac:spMkLst>
            <pc:docMk/>
            <pc:sldMk cId="3792274213" sldId="392"/>
            <ac:spMk id="5" creationId="{117F94CB-A6AE-8233-7E66-1EDFF73D6BB8}"/>
          </ac:spMkLst>
        </pc:spChg>
        <pc:spChg chg="del">
          <ac:chgData name="Matthew Kennedy-Martin" userId="484a8848-a8eb-478f-9bf0-2625335bf411" providerId="ADAL" clId="{8CD235BA-0AE7-444A-AFA9-2C11F8283A1A}" dt="2026-10-27T16:44:22.798" v="357" actId="478"/>
          <ac:spMkLst>
            <pc:docMk/>
            <pc:sldMk cId="3792274213" sldId="392"/>
            <ac:spMk id="8" creationId="{E4DA5D5F-72D1-6FA1-A99C-29790F8D4D8F}"/>
          </ac:spMkLst>
        </pc:spChg>
        <pc:spChg chg="add del">
          <ac:chgData name="Matthew Kennedy-Martin" userId="484a8848-a8eb-478f-9bf0-2625335bf411" providerId="ADAL" clId="{8CD235BA-0AE7-444A-AFA9-2C11F8283A1A}" dt="2026-10-27T16:45:38.021" v="363" actId="22"/>
          <ac:spMkLst>
            <pc:docMk/>
            <pc:sldMk cId="3792274213" sldId="392"/>
            <ac:spMk id="13" creationId="{61D37D3E-000D-B82F-09D8-2CB7480ED21F}"/>
          </ac:spMkLst>
        </pc:spChg>
        <pc:picChg chg="del">
          <ac:chgData name="Matthew Kennedy-Martin" userId="484a8848-a8eb-478f-9bf0-2625335bf411" providerId="ADAL" clId="{8CD235BA-0AE7-444A-AFA9-2C11F8283A1A}" dt="2026-10-27T16:42:24.480" v="329" actId="478"/>
          <ac:picMkLst>
            <pc:docMk/>
            <pc:sldMk cId="3792274213" sldId="392"/>
            <ac:picMk id="2" creationId="{76B32145-5875-428B-154E-CE8F65C518A5}"/>
          </ac:picMkLst>
        </pc:picChg>
        <pc:picChg chg="del">
          <ac:chgData name="Matthew Kennedy-Martin" userId="484a8848-a8eb-478f-9bf0-2625335bf411" providerId="ADAL" clId="{8CD235BA-0AE7-444A-AFA9-2C11F8283A1A}" dt="2026-10-27T16:42:24.480" v="329" actId="478"/>
          <ac:picMkLst>
            <pc:docMk/>
            <pc:sldMk cId="3792274213" sldId="392"/>
            <ac:picMk id="3" creationId="{FE525673-5F76-DCA7-727B-E6BB4AE684D9}"/>
          </ac:picMkLst>
        </pc:picChg>
        <pc:picChg chg="add mod modCrop">
          <ac:chgData name="Matthew Kennedy-Martin" userId="484a8848-a8eb-478f-9bf0-2625335bf411" providerId="ADAL" clId="{8CD235BA-0AE7-444A-AFA9-2C11F8283A1A}" dt="2026-10-27T16:44:20.203" v="356" actId="1076"/>
          <ac:picMkLst>
            <pc:docMk/>
            <pc:sldMk cId="3792274213" sldId="392"/>
            <ac:picMk id="7" creationId="{9784532F-4C08-0584-2C3C-68D63F4ED731}"/>
          </ac:picMkLst>
        </pc:picChg>
        <pc:picChg chg="add mod">
          <ac:chgData name="Matthew Kennedy-Martin" userId="484a8848-a8eb-478f-9bf0-2625335bf411" providerId="ADAL" clId="{8CD235BA-0AE7-444A-AFA9-2C11F8283A1A}" dt="2026-10-27T16:45:10.521" v="361" actId="1076"/>
          <ac:picMkLst>
            <pc:docMk/>
            <pc:sldMk cId="3792274213" sldId="392"/>
            <ac:picMk id="11" creationId="{930B9EBB-91B4-4455-EE6D-9BCBC3A65B72}"/>
          </ac:picMkLst>
        </pc:picChg>
      </pc:sldChg>
      <pc:sldChg chg="addSp delSp modSp add mod">
        <pc:chgData name="Matthew Kennedy-Martin" userId="484a8848-a8eb-478f-9bf0-2625335bf411" providerId="ADAL" clId="{8CD235BA-0AE7-444A-AFA9-2C11F8283A1A}" dt="2026-10-27T16:48:33.357" v="381" actId="207"/>
        <pc:sldMkLst>
          <pc:docMk/>
          <pc:sldMk cId="1925333553" sldId="393"/>
        </pc:sldMkLst>
        <pc:spChg chg="mod">
          <ac:chgData name="Matthew Kennedy-Martin" userId="484a8848-a8eb-478f-9bf0-2625335bf411" providerId="ADAL" clId="{8CD235BA-0AE7-444A-AFA9-2C11F8283A1A}" dt="2026-10-27T16:46:17.598" v="369"/>
          <ac:spMkLst>
            <pc:docMk/>
            <pc:sldMk cId="1925333553" sldId="393"/>
            <ac:spMk id="4" creationId="{65C7E07D-BE3C-9949-F480-6F8880A32E57}"/>
          </ac:spMkLst>
        </pc:spChg>
        <pc:spChg chg="mod">
          <ac:chgData name="Matthew Kennedy-Martin" userId="484a8848-a8eb-478f-9bf0-2625335bf411" providerId="ADAL" clId="{8CD235BA-0AE7-444A-AFA9-2C11F8283A1A}" dt="2026-10-27T16:48:33.357" v="381" actId="207"/>
          <ac:spMkLst>
            <pc:docMk/>
            <pc:sldMk cId="1925333553" sldId="393"/>
            <ac:spMk id="5" creationId="{128A3161-FED6-658D-CF7C-1E733692007C}"/>
          </ac:spMkLst>
        </pc:spChg>
        <pc:picChg chg="add mod">
          <ac:chgData name="Matthew Kennedy-Martin" userId="484a8848-a8eb-478f-9bf0-2625335bf411" providerId="ADAL" clId="{8CD235BA-0AE7-444A-AFA9-2C11F8283A1A}" dt="2026-10-27T16:47:04.115" v="374" actId="1076"/>
          <ac:picMkLst>
            <pc:docMk/>
            <pc:sldMk cId="1925333553" sldId="393"/>
            <ac:picMk id="3" creationId="{7CD1049F-FFF2-46D9-EA26-F0CB1B4D4C91}"/>
          </ac:picMkLst>
        </pc:picChg>
        <pc:picChg chg="del">
          <ac:chgData name="Matthew Kennedy-Martin" userId="484a8848-a8eb-478f-9bf0-2625335bf411" providerId="ADAL" clId="{8CD235BA-0AE7-444A-AFA9-2C11F8283A1A}" dt="2026-10-27T16:45:49.157" v="366" actId="478"/>
          <ac:picMkLst>
            <pc:docMk/>
            <pc:sldMk cId="1925333553" sldId="393"/>
            <ac:picMk id="7" creationId="{D8E90E94-0623-9012-65BA-F13CBB464B11}"/>
          </ac:picMkLst>
        </pc:picChg>
        <pc:picChg chg="del">
          <ac:chgData name="Matthew Kennedy-Martin" userId="484a8848-a8eb-478f-9bf0-2625335bf411" providerId="ADAL" clId="{8CD235BA-0AE7-444A-AFA9-2C11F8283A1A}" dt="2026-10-27T16:45:48.350" v="365" actId="478"/>
          <ac:picMkLst>
            <pc:docMk/>
            <pc:sldMk cId="1925333553" sldId="393"/>
            <ac:picMk id="11" creationId="{6152607E-B880-3286-FF8D-01730A79AB78}"/>
          </ac:picMkLst>
        </pc:picChg>
      </pc:sldChg>
      <pc:sldChg chg="addSp delSp modSp add mod">
        <pc:chgData name="Matthew Kennedy-Martin" userId="484a8848-a8eb-478f-9bf0-2625335bf411" providerId="ADAL" clId="{8CD235BA-0AE7-444A-AFA9-2C11F8283A1A}" dt="2026-10-27T16:50:08.601" v="393" actId="1076"/>
        <pc:sldMkLst>
          <pc:docMk/>
          <pc:sldMk cId="1562838477" sldId="394"/>
        </pc:sldMkLst>
        <pc:spChg chg="mod">
          <ac:chgData name="Matthew Kennedy-Martin" userId="484a8848-a8eb-478f-9bf0-2625335bf411" providerId="ADAL" clId="{8CD235BA-0AE7-444A-AFA9-2C11F8283A1A}" dt="2026-10-27T16:49:11.201" v="386"/>
          <ac:spMkLst>
            <pc:docMk/>
            <pc:sldMk cId="1562838477" sldId="394"/>
            <ac:spMk id="4" creationId="{F8AFE658-FAD0-B07A-AA35-C97E945995E4}"/>
          </ac:spMkLst>
        </pc:spChg>
        <pc:spChg chg="mod">
          <ac:chgData name="Matthew Kennedy-Martin" userId="484a8848-a8eb-478f-9bf0-2625335bf411" providerId="ADAL" clId="{8CD235BA-0AE7-444A-AFA9-2C11F8283A1A}" dt="2026-10-27T16:49:52.194" v="392" actId="113"/>
          <ac:spMkLst>
            <pc:docMk/>
            <pc:sldMk cId="1562838477" sldId="394"/>
            <ac:spMk id="5" creationId="{1D06E7A4-D8DE-413C-B71A-555001252D3E}"/>
          </ac:spMkLst>
        </pc:spChg>
        <pc:picChg chg="del">
          <ac:chgData name="Matthew Kennedy-Martin" userId="484a8848-a8eb-478f-9bf0-2625335bf411" providerId="ADAL" clId="{8CD235BA-0AE7-444A-AFA9-2C11F8283A1A}" dt="2026-10-27T16:48:47.673" v="383" actId="478"/>
          <ac:picMkLst>
            <pc:docMk/>
            <pc:sldMk cId="1562838477" sldId="394"/>
            <ac:picMk id="3" creationId="{300ED103-81F2-4879-0906-CF415609793E}"/>
          </ac:picMkLst>
        </pc:picChg>
        <pc:picChg chg="add mod">
          <ac:chgData name="Matthew Kennedy-Martin" userId="484a8848-a8eb-478f-9bf0-2625335bf411" providerId="ADAL" clId="{8CD235BA-0AE7-444A-AFA9-2C11F8283A1A}" dt="2026-10-27T16:50:08.601" v="393" actId="1076"/>
          <ac:picMkLst>
            <pc:docMk/>
            <pc:sldMk cId="1562838477" sldId="394"/>
            <ac:picMk id="6" creationId="{7BFD2495-A961-CEB3-B19A-ABE8F4B2AC7E}"/>
          </ac:picMkLst>
        </pc:picChg>
      </pc:sldChg>
      <pc:sldChg chg="addSp delSp modSp add mod">
        <pc:chgData name="Matthew Kennedy-Martin" userId="484a8848-a8eb-478f-9bf0-2625335bf411" providerId="ADAL" clId="{8CD235BA-0AE7-444A-AFA9-2C11F8283A1A}" dt="2026-10-27T16:56:14.393" v="428" actId="255"/>
        <pc:sldMkLst>
          <pc:docMk/>
          <pc:sldMk cId="1729957698" sldId="395"/>
        </pc:sldMkLst>
        <pc:spChg chg="mod">
          <ac:chgData name="Matthew Kennedy-Martin" userId="484a8848-a8eb-478f-9bf0-2625335bf411" providerId="ADAL" clId="{8CD235BA-0AE7-444A-AFA9-2C11F8283A1A}" dt="2026-10-27T16:51:06.233" v="398"/>
          <ac:spMkLst>
            <pc:docMk/>
            <pc:sldMk cId="1729957698" sldId="395"/>
            <ac:spMk id="4" creationId="{43ED1749-C826-978E-8DA6-4E26D5812CB3}"/>
          </ac:spMkLst>
        </pc:spChg>
        <pc:spChg chg="mod">
          <ac:chgData name="Matthew Kennedy-Martin" userId="484a8848-a8eb-478f-9bf0-2625335bf411" providerId="ADAL" clId="{8CD235BA-0AE7-444A-AFA9-2C11F8283A1A}" dt="2026-10-27T16:56:14.393" v="428" actId="255"/>
          <ac:spMkLst>
            <pc:docMk/>
            <pc:sldMk cId="1729957698" sldId="395"/>
            <ac:spMk id="5" creationId="{6CFF15F6-A9F5-4AE6-0A7A-760C56D21F66}"/>
          </ac:spMkLst>
        </pc:spChg>
        <pc:picChg chg="add mod">
          <ac:chgData name="Matthew Kennedy-Martin" userId="484a8848-a8eb-478f-9bf0-2625335bf411" providerId="ADAL" clId="{8CD235BA-0AE7-444A-AFA9-2C11F8283A1A}" dt="2026-10-27T16:51:26.227" v="400" actId="1076"/>
          <ac:picMkLst>
            <pc:docMk/>
            <pc:sldMk cId="1729957698" sldId="395"/>
            <ac:picMk id="3" creationId="{67B4A651-A00F-8BE4-D7B5-500629591368}"/>
          </ac:picMkLst>
        </pc:picChg>
        <pc:picChg chg="del">
          <ac:chgData name="Matthew Kennedy-Martin" userId="484a8848-a8eb-478f-9bf0-2625335bf411" providerId="ADAL" clId="{8CD235BA-0AE7-444A-AFA9-2C11F8283A1A}" dt="2026-10-27T16:50:48.998" v="395" actId="478"/>
          <ac:picMkLst>
            <pc:docMk/>
            <pc:sldMk cId="1729957698" sldId="395"/>
            <ac:picMk id="6" creationId="{F123559A-15F2-3BF6-BA47-9E6A3DDB30A8}"/>
          </ac:picMkLst>
        </pc:picChg>
      </pc:sldChg>
      <pc:sldChg chg="addSp delSp modSp add mod">
        <pc:chgData name="Matthew Kennedy-Martin" userId="484a8848-a8eb-478f-9bf0-2625335bf411" providerId="ADAL" clId="{8CD235BA-0AE7-444A-AFA9-2C11F8283A1A}" dt="2026-10-27T17:19:07.103" v="670" actId="1036"/>
        <pc:sldMkLst>
          <pc:docMk/>
          <pc:sldMk cId="292765920" sldId="396"/>
        </pc:sldMkLst>
        <pc:spChg chg="add del mod">
          <ac:chgData name="Matthew Kennedy-Martin" userId="484a8848-a8eb-478f-9bf0-2625335bf411" providerId="ADAL" clId="{8CD235BA-0AE7-444A-AFA9-2C11F8283A1A}" dt="2026-10-27T16:54:58.919" v="414"/>
          <ac:spMkLst>
            <pc:docMk/>
            <pc:sldMk cId="292765920" sldId="396"/>
            <ac:spMk id="2" creationId="{F1D1D2BC-E1DD-A697-4841-187862DF1EBF}"/>
          </ac:spMkLst>
        </pc:spChg>
        <pc:spChg chg="mod">
          <ac:chgData name="Matthew Kennedy-Martin" userId="484a8848-a8eb-478f-9bf0-2625335bf411" providerId="ADAL" clId="{8CD235BA-0AE7-444A-AFA9-2C11F8283A1A}" dt="2026-10-27T16:54:41.102" v="409"/>
          <ac:spMkLst>
            <pc:docMk/>
            <pc:sldMk cId="292765920" sldId="396"/>
            <ac:spMk id="4" creationId="{7A8D94D9-5030-3689-3512-D6DFDDE47922}"/>
          </ac:spMkLst>
        </pc:spChg>
        <pc:spChg chg="mod">
          <ac:chgData name="Matthew Kennedy-Martin" userId="484a8848-a8eb-478f-9bf0-2625335bf411" providerId="ADAL" clId="{8CD235BA-0AE7-444A-AFA9-2C11F8283A1A}" dt="2026-10-27T17:19:07.103" v="670" actId="1036"/>
          <ac:spMkLst>
            <pc:docMk/>
            <pc:sldMk cId="292765920" sldId="396"/>
            <ac:spMk id="5" creationId="{6C6FBF66-08D7-B686-8B2A-10C6A71EE025}"/>
          </ac:spMkLst>
        </pc:spChg>
        <pc:spChg chg="add del mod">
          <ac:chgData name="Matthew Kennedy-Martin" userId="484a8848-a8eb-478f-9bf0-2625335bf411" providerId="ADAL" clId="{8CD235BA-0AE7-444A-AFA9-2C11F8283A1A}" dt="2026-10-27T16:55:10.471" v="420" actId="478"/>
          <ac:spMkLst>
            <pc:docMk/>
            <pc:sldMk cId="292765920" sldId="396"/>
            <ac:spMk id="6" creationId="{E423603B-B9BE-9B3D-DE24-0B329FF93BB4}"/>
          </ac:spMkLst>
        </pc:spChg>
        <pc:picChg chg="del">
          <ac:chgData name="Matthew Kennedy-Martin" userId="484a8848-a8eb-478f-9bf0-2625335bf411" providerId="ADAL" clId="{8CD235BA-0AE7-444A-AFA9-2C11F8283A1A}" dt="2026-10-27T16:54:46.750" v="410" actId="478"/>
          <ac:picMkLst>
            <pc:docMk/>
            <pc:sldMk cId="292765920" sldId="396"/>
            <ac:picMk id="3" creationId="{B2D992F8-1FD0-DFD9-436E-F3D0E0BB2F22}"/>
          </ac:picMkLst>
        </pc:picChg>
        <pc:picChg chg="add del mod">
          <ac:chgData name="Matthew Kennedy-Martin" userId="484a8848-a8eb-478f-9bf0-2625335bf411" providerId="ADAL" clId="{8CD235BA-0AE7-444A-AFA9-2C11F8283A1A}" dt="2026-10-27T17:19:07.103" v="670" actId="1036"/>
          <ac:picMkLst>
            <pc:docMk/>
            <pc:sldMk cId="292765920" sldId="396"/>
            <ac:picMk id="7" creationId="{BF44DD6B-5A6D-A3F5-CBAD-070895412A90}"/>
          </ac:picMkLst>
        </pc:picChg>
      </pc:sldChg>
      <pc:sldChg chg="addSp delSp modSp add mod">
        <pc:chgData name="Matthew Kennedy-Martin" userId="484a8848-a8eb-478f-9bf0-2625335bf411" providerId="ADAL" clId="{8CD235BA-0AE7-444A-AFA9-2C11F8283A1A}" dt="2026-10-28T13:15:07.811" v="676" actId="14100"/>
        <pc:sldMkLst>
          <pc:docMk/>
          <pc:sldMk cId="2009783714" sldId="397"/>
        </pc:sldMkLst>
        <pc:spChg chg="add del mod">
          <ac:chgData name="Matthew Kennedy-Martin" userId="484a8848-a8eb-478f-9bf0-2625335bf411" providerId="ADAL" clId="{8CD235BA-0AE7-444A-AFA9-2C11F8283A1A}" dt="2026-10-27T16:58:09.282" v="436"/>
          <ac:spMkLst>
            <pc:docMk/>
            <pc:sldMk cId="2009783714" sldId="397"/>
            <ac:spMk id="2" creationId="{5930099C-F057-066C-EB92-BDAC34BB0FDF}"/>
          </ac:spMkLst>
        </pc:spChg>
        <pc:spChg chg="mod">
          <ac:chgData name="Matthew Kennedy-Martin" userId="484a8848-a8eb-478f-9bf0-2625335bf411" providerId="ADAL" clId="{8CD235BA-0AE7-444A-AFA9-2C11F8283A1A}" dt="2026-10-27T16:57:37.463" v="430"/>
          <ac:spMkLst>
            <pc:docMk/>
            <pc:sldMk cId="2009783714" sldId="397"/>
            <ac:spMk id="4" creationId="{C324509E-1064-DB48-4C66-69EEF958C435}"/>
          </ac:spMkLst>
        </pc:spChg>
        <pc:spChg chg="mod">
          <ac:chgData name="Matthew Kennedy-Martin" userId="484a8848-a8eb-478f-9bf0-2625335bf411" providerId="ADAL" clId="{8CD235BA-0AE7-444A-AFA9-2C11F8283A1A}" dt="2026-10-27T16:58:59.246" v="444" actId="207"/>
          <ac:spMkLst>
            <pc:docMk/>
            <pc:sldMk cId="2009783714" sldId="397"/>
            <ac:spMk id="5" creationId="{FCB7D347-503A-5E88-FC3B-625F8C9CC15A}"/>
          </ac:spMkLst>
        </pc:spChg>
        <pc:spChg chg="add del mod">
          <ac:chgData name="Matthew Kennedy-Martin" userId="484a8848-a8eb-478f-9bf0-2625335bf411" providerId="ADAL" clId="{8CD235BA-0AE7-444A-AFA9-2C11F8283A1A}" dt="2026-10-27T16:58:20.651" v="439" actId="478"/>
          <ac:spMkLst>
            <pc:docMk/>
            <pc:sldMk cId="2009783714" sldId="397"/>
            <ac:spMk id="6" creationId="{401C86AC-80FA-BEC3-46EC-033143C3FF72}"/>
          </ac:spMkLst>
        </pc:spChg>
        <pc:picChg chg="add del mod">
          <ac:chgData name="Matthew Kennedy-Martin" userId="484a8848-a8eb-478f-9bf0-2625335bf411" providerId="ADAL" clId="{8CD235BA-0AE7-444A-AFA9-2C11F8283A1A}" dt="2026-10-28T13:14:52.226" v="671" actId="478"/>
          <ac:picMkLst>
            <pc:docMk/>
            <pc:sldMk cId="2009783714" sldId="397"/>
            <ac:picMk id="3" creationId="{BB9E6D6B-FDCF-9AD0-BC26-93EDCFF647B2}"/>
          </ac:picMkLst>
        </pc:picChg>
        <pc:picChg chg="add mod">
          <ac:chgData name="Matthew Kennedy-Martin" userId="484a8848-a8eb-478f-9bf0-2625335bf411" providerId="ADAL" clId="{8CD235BA-0AE7-444A-AFA9-2C11F8283A1A}" dt="2026-10-28T13:15:07.811" v="676" actId="14100"/>
          <ac:picMkLst>
            <pc:docMk/>
            <pc:sldMk cId="2009783714" sldId="397"/>
            <ac:picMk id="6" creationId="{CCD07A9B-D098-066A-F961-21772BCF1936}"/>
          </ac:picMkLst>
        </pc:picChg>
        <pc:picChg chg="del">
          <ac:chgData name="Matthew Kennedy-Martin" userId="484a8848-a8eb-478f-9bf0-2625335bf411" providerId="ADAL" clId="{8CD235BA-0AE7-444A-AFA9-2C11F8283A1A}" dt="2026-10-27T16:57:55.844" v="432" actId="478"/>
          <ac:picMkLst>
            <pc:docMk/>
            <pc:sldMk cId="2009783714" sldId="397"/>
            <ac:picMk id="7" creationId="{67E764CB-5B0C-2378-99AC-1B3C0AE0E5D1}"/>
          </ac:picMkLst>
        </pc:picChg>
        <pc:picChg chg="add mod">
          <ac:chgData name="Matthew Kennedy-Martin" userId="484a8848-a8eb-478f-9bf0-2625335bf411" providerId="ADAL" clId="{8CD235BA-0AE7-444A-AFA9-2C11F8283A1A}" dt="2026-10-27T16:58:41.381" v="441" actId="1076"/>
          <ac:picMkLst>
            <pc:docMk/>
            <pc:sldMk cId="2009783714" sldId="397"/>
            <ac:picMk id="8" creationId="{837D5FB9-D512-F9D0-2C6E-A3F3578180FE}"/>
          </ac:picMkLst>
        </pc:picChg>
      </pc:sldChg>
      <pc:sldChg chg="addSp delSp modSp new mod">
        <pc:chgData name="Matthew Kennedy-Martin" userId="484a8848-a8eb-478f-9bf0-2625335bf411" providerId="ADAL" clId="{8CD235BA-0AE7-444A-AFA9-2C11F8283A1A}" dt="2026-10-27T17:01:28.171" v="459" actId="1076"/>
        <pc:sldMkLst>
          <pc:docMk/>
          <pc:sldMk cId="100722159" sldId="398"/>
        </pc:sldMkLst>
        <pc:spChg chg="del">
          <ac:chgData name="Matthew Kennedy-Martin" userId="484a8848-a8eb-478f-9bf0-2625335bf411" providerId="ADAL" clId="{8CD235BA-0AE7-444A-AFA9-2C11F8283A1A}" dt="2026-10-27T16:59:41.253" v="446" actId="478"/>
          <ac:spMkLst>
            <pc:docMk/>
            <pc:sldMk cId="100722159" sldId="398"/>
            <ac:spMk id="2" creationId="{9DE8D120-E9B6-AC7D-3A31-DC84452E1DDF}"/>
          </ac:spMkLst>
        </pc:spChg>
        <pc:spChg chg="del">
          <ac:chgData name="Matthew Kennedy-Martin" userId="484a8848-a8eb-478f-9bf0-2625335bf411" providerId="ADAL" clId="{8CD235BA-0AE7-444A-AFA9-2C11F8283A1A}" dt="2026-10-27T16:59:45.628" v="449" actId="478"/>
          <ac:spMkLst>
            <pc:docMk/>
            <pc:sldMk cId="100722159" sldId="398"/>
            <ac:spMk id="3" creationId="{491560AD-FB23-5882-275E-25F761A7F89D}"/>
          </ac:spMkLst>
        </pc:spChg>
        <pc:spChg chg="del">
          <ac:chgData name="Matthew Kennedy-Martin" userId="484a8848-a8eb-478f-9bf0-2625335bf411" providerId="ADAL" clId="{8CD235BA-0AE7-444A-AFA9-2C11F8283A1A}" dt="2026-10-27T16:59:42.843" v="447" actId="478"/>
          <ac:spMkLst>
            <pc:docMk/>
            <pc:sldMk cId="100722159" sldId="398"/>
            <ac:spMk id="4" creationId="{07E735B0-5D94-D41C-D0F7-817AD95A13D4}"/>
          </ac:spMkLst>
        </pc:spChg>
        <pc:spChg chg="del">
          <ac:chgData name="Matthew Kennedy-Martin" userId="484a8848-a8eb-478f-9bf0-2625335bf411" providerId="ADAL" clId="{8CD235BA-0AE7-444A-AFA9-2C11F8283A1A}" dt="2026-10-27T16:59:44.341" v="448" actId="478"/>
          <ac:spMkLst>
            <pc:docMk/>
            <pc:sldMk cId="100722159" sldId="398"/>
            <ac:spMk id="5" creationId="{91394086-95F1-4C17-1E6F-37E67C998271}"/>
          </ac:spMkLst>
        </pc:spChg>
        <pc:spChg chg="add del mod">
          <ac:chgData name="Matthew Kennedy-Martin" userId="484a8848-a8eb-478f-9bf0-2625335bf411" providerId="ADAL" clId="{8CD235BA-0AE7-444A-AFA9-2C11F8283A1A}" dt="2026-10-27T16:59:56.664" v="453"/>
          <ac:spMkLst>
            <pc:docMk/>
            <pc:sldMk cId="100722159" sldId="398"/>
            <ac:spMk id="6" creationId="{42EB29A2-3B1D-468A-18BA-882BD3061988}"/>
          </ac:spMkLst>
        </pc:spChg>
        <pc:spChg chg="add mod">
          <ac:chgData name="Matthew Kennedy-Martin" userId="484a8848-a8eb-478f-9bf0-2625335bf411" providerId="ADAL" clId="{8CD235BA-0AE7-444A-AFA9-2C11F8283A1A}" dt="2026-10-27T17:01:28.171" v="459" actId="1076"/>
          <ac:spMkLst>
            <pc:docMk/>
            <pc:sldMk cId="100722159" sldId="398"/>
            <ac:spMk id="8" creationId="{01260E66-16FD-279D-1480-37BF8BB64DD7}"/>
          </ac:spMkLst>
        </pc:spChg>
        <pc:spChg chg="add mod">
          <ac:chgData name="Matthew Kennedy-Martin" userId="484a8848-a8eb-478f-9bf0-2625335bf411" providerId="ADAL" clId="{8CD235BA-0AE7-444A-AFA9-2C11F8283A1A}" dt="2026-10-27T17:00:39.426" v="457" actId="14100"/>
          <ac:spMkLst>
            <pc:docMk/>
            <pc:sldMk cId="100722159" sldId="398"/>
            <ac:spMk id="9" creationId="{BA59F856-41F7-27C7-475A-1B6679068C37}"/>
          </ac:spMkLst>
        </pc:spChg>
        <pc:spChg chg="add mod">
          <ac:chgData name="Matthew Kennedy-Martin" userId="484a8848-a8eb-478f-9bf0-2625335bf411" providerId="ADAL" clId="{8CD235BA-0AE7-444A-AFA9-2C11F8283A1A}" dt="2026-10-27T17:00:11.902" v="454"/>
          <ac:spMkLst>
            <pc:docMk/>
            <pc:sldMk cId="100722159" sldId="398"/>
            <ac:spMk id="10" creationId="{F31AC394-B192-B812-1C81-5625EFC45F22}"/>
          </ac:spMkLst>
        </pc:spChg>
        <pc:picChg chg="add mod">
          <ac:chgData name="Matthew Kennedy-Martin" userId="484a8848-a8eb-478f-9bf0-2625335bf411" providerId="ADAL" clId="{8CD235BA-0AE7-444A-AFA9-2C11F8283A1A}" dt="2026-10-27T16:59:54.320" v="451"/>
          <ac:picMkLst>
            <pc:docMk/>
            <pc:sldMk cId="100722159" sldId="398"/>
            <ac:picMk id="7" creationId="{740678E0-AD9B-DEAA-9852-67ACAF8CB0CD}"/>
          </ac:picMkLst>
        </pc:picChg>
      </pc:sldChg>
      <pc:sldChg chg="delSp modSp add mod">
        <pc:chgData name="Matthew Kennedy-Martin" userId="484a8848-a8eb-478f-9bf0-2625335bf411" providerId="ADAL" clId="{8CD235BA-0AE7-444A-AFA9-2C11F8283A1A}" dt="2026-10-27T17:05:46.337" v="496" actId="255"/>
        <pc:sldMkLst>
          <pc:docMk/>
          <pc:sldMk cId="286755021" sldId="399"/>
        </pc:sldMkLst>
        <pc:spChg chg="mod">
          <ac:chgData name="Matthew Kennedy-Martin" userId="484a8848-a8eb-478f-9bf0-2625335bf411" providerId="ADAL" clId="{8CD235BA-0AE7-444A-AFA9-2C11F8283A1A}" dt="2026-10-27T17:02:33.916" v="461"/>
          <ac:spMkLst>
            <pc:docMk/>
            <pc:sldMk cId="286755021" sldId="399"/>
            <ac:spMk id="4" creationId="{CBA3CB8D-90B5-C5C9-8500-67D5D8A145B1}"/>
          </ac:spMkLst>
        </pc:spChg>
        <pc:spChg chg="del">
          <ac:chgData name="Matthew Kennedy-Martin" userId="484a8848-a8eb-478f-9bf0-2625335bf411" providerId="ADAL" clId="{8CD235BA-0AE7-444A-AFA9-2C11F8283A1A}" dt="2026-10-27T17:04:12.662" v="491" actId="478"/>
          <ac:spMkLst>
            <pc:docMk/>
            <pc:sldMk cId="286755021" sldId="399"/>
            <ac:spMk id="6" creationId="{5722EA40-685E-1C1E-2D7F-DF9CF1555330}"/>
          </ac:spMkLst>
        </pc:spChg>
        <pc:spChg chg="mod">
          <ac:chgData name="Matthew Kennedy-Martin" userId="484a8848-a8eb-478f-9bf0-2625335bf411" providerId="ADAL" clId="{8CD235BA-0AE7-444A-AFA9-2C11F8283A1A}" dt="2026-10-27T17:05:46.337" v="496" actId="255"/>
          <ac:spMkLst>
            <pc:docMk/>
            <pc:sldMk cId="286755021" sldId="399"/>
            <ac:spMk id="11" creationId="{E702296D-F108-73D0-C8CD-96317CAC136D}"/>
          </ac:spMkLst>
        </pc:spChg>
      </pc:sldChg>
      <pc:sldChg chg="addSp delSp modSp add mod">
        <pc:chgData name="Matthew Kennedy-Martin" userId="484a8848-a8eb-478f-9bf0-2625335bf411" providerId="ADAL" clId="{8CD235BA-0AE7-444A-AFA9-2C11F8283A1A}" dt="2026-10-27T17:11:03.140" v="575"/>
        <pc:sldMkLst>
          <pc:docMk/>
          <pc:sldMk cId="3952900098" sldId="400"/>
        </pc:sldMkLst>
        <pc:spChg chg="add del mod">
          <ac:chgData name="Matthew Kennedy-Martin" userId="484a8848-a8eb-478f-9bf0-2625335bf411" providerId="ADAL" clId="{8CD235BA-0AE7-444A-AFA9-2C11F8283A1A}" dt="2026-10-27T17:11:03.140" v="575"/>
          <ac:spMkLst>
            <pc:docMk/>
            <pc:sldMk cId="3952900098" sldId="400"/>
            <ac:spMk id="2" creationId="{EE00E759-D6FB-53DF-4074-ACEE1A8D6D30}"/>
          </ac:spMkLst>
        </pc:spChg>
        <pc:spChg chg="mod">
          <ac:chgData name="Matthew Kennedy-Martin" userId="484a8848-a8eb-478f-9bf0-2625335bf411" providerId="ADAL" clId="{8CD235BA-0AE7-444A-AFA9-2C11F8283A1A}" dt="2026-10-27T17:06:48.804" v="565" actId="6549"/>
          <ac:spMkLst>
            <pc:docMk/>
            <pc:sldMk cId="3952900098" sldId="400"/>
            <ac:spMk id="4" creationId="{AF0F4C83-D2C7-7FD7-2730-52FDCC20DF7D}"/>
          </ac:spMkLst>
        </pc:spChg>
        <pc:spChg chg="mod">
          <ac:chgData name="Matthew Kennedy-Martin" userId="484a8848-a8eb-478f-9bf0-2625335bf411" providerId="ADAL" clId="{8CD235BA-0AE7-444A-AFA9-2C11F8283A1A}" dt="2026-10-27T17:10:48.447" v="572" actId="207"/>
          <ac:spMkLst>
            <pc:docMk/>
            <pc:sldMk cId="3952900098" sldId="400"/>
            <ac:spMk id="5" creationId="{FE339E47-02B7-4992-F6BB-428910E6857E}"/>
          </ac:spMkLst>
        </pc:spChg>
        <pc:picChg chg="del">
          <ac:chgData name="Matthew Kennedy-Martin" userId="484a8848-a8eb-478f-9bf0-2625335bf411" providerId="ADAL" clId="{8CD235BA-0AE7-444A-AFA9-2C11F8283A1A}" dt="2026-10-27T17:07:06.351" v="567" actId="478"/>
          <ac:picMkLst>
            <pc:docMk/>
            <pc:sldMk cId="3952900098" sldId="400"/>
            <ac:picMk id="3" creationId="{EADFC144-ADE4-C5F9-10DB-91ACCE46F397}"/>
          </ac:picMkLst>
        </pc:picChg>
        <pc:picChg chg="del">
          <ac:chgData name="Matthew Kennedy-Martin" userId="484a8848-a8eb-478f-9bf0-2625335bf411" providerId="ADAL" clId="{8CD235BA-0AE7-444A-AFA9-2C11F8283A1A}" dt="2026-10-27T17:07:07.257" v="568" actId="478"/>
          <ac:picMkLst>
            <pc:docMk/>
            <pc:sldMk cId="3952900098" sldId="400"/>
            <ac:picMk id="8" creationId="{5B6F786F-EA57-EA16-6067-730582D252AE}"/>
          </ac:picMkLst>
        </pc:picChg>
      </pc:sldChg>
      <pc:sldChg chg="addSp delSp modSp add mod">
        <pc:chgData name="Matthew Kennedy-Martin" userId="484a8848-a8eb-478f-9bf0-2625335bf411" providerId="ADAL" clId="{8CD235BA-0AE7-444A-AFA9-2C11F8283A1A}" dt="2026-10-27T17:14:35.022" v="604" actId="207"/>
        <pc:sldMkLst>
          <pc:docMk/>
          <pc:sldMk cId="358490843" sldId="401"/>
        </pc:sldMkLst>
        <pc:spChg chg="add del mod">
          <ac:chgData name="Matthew Kennedy-Martin" userId="484a8848-a8eb-478f-9bf0-2625335bf411" providerId="ADAL" clId="{8CD235BA-0AE7-444A-AFA9-2C11F8283A1A}" dt="2026-10-27T17:13:46.322" v="598" actId="478"/>
          <ac:spMkLst>
            <pc:docMk/>
            <pc:sldMk cId="358490843" sldId="401"/>
            <ac:spMk id="3" creationId="{0DC359BF-74BD-952D-9090-A7F97113B79A}"/>
          </ac:spMkLst>
        </pc:spChg>
        <pc:spChg chg="mod">
          <ac:chgData name="Matthew Kennedy-Martin" userId="484a8848-a8eb-478f-9bf0-2625335bf411" providerId="ADAL" clId="{8CD235BA-0AE7-444A-AFA9-2C11F8283A1A}" dt="2026-10-27T17:12:24.567" v="586" actId="20577"/>
          <ac:spMkLst>
            <pc:docMk/>
            <pc:sldMk cId="358490843" sldId="401"/>
            <ac:spMk id="4" creationId="{EC412B46-24D3-EFAA-DD90-4C99523C935C}"/>
          </ac:spMkLst>
        </pc:spChg>
        <pc:spChg chg="del mod">
          <ac:chgData name="Matthew Kennedy-Martin" userId="484a8848-a8eb-478f-9bf0-2625335bf411" providerId="ADAL" clId="{8CD235BA-0AE7-444A-AFA9-2C11F8283A1A}" dt="2026-10-27T17:13:44.315" v="597" actId="478"/>
          <ac:spMkLst>
            <pc:docMk/>
            <pc:sldMk cId="358490843" sldId="401"/>
            <ac:spMk id="5" creationId="{A389BF58-41E2-70D5-3079-2E2210D61760}"/>
          </ac:spMkLst>
        </pc:spChg>
        <pc:spChg chg="add mod">
          <ac:chgData name="Matthew Kennedy-Martin" userId="484a8848-a8eb-478f-9bf0-2625335bf411" providerId="ADAL" clId="{8CD235BA-0AE7-444A-AFA9-2C11F8283A1A}" dt="2026-10-27T17:14:35.022" v="604" actId="207"/>
          <ac:spMkLst>
            <pc:docMk/>
            <pc:sldMk cId="358490843" sldId="401"/>
            <ac:spMk id="6" creationId="{EE948E60-923D-D92C-A2EE-B9EB98DCAF0A}"/>
          </ac:spMkLst>
        </pc:spChg>
      </pc:sldChg>
      <pc:sldChg chg="add del">
        <pc:chgData name="Matthew Kennedy-Martin" userId="484a8848-a8eb-478f-9bf0-2625335bf411" providerId="ADAL" clId="{8CD235BA-0AE7-444A-AFA9-2C11F8283A1A}" dt="2026-10-27T17:15:08.940" v="606" actId="47"/>
        <pc:sldMkLst>
          <pc:docMk/>
          <pc:sldMk cId="2051462930" sldId="402"/>
        </pc:sldMkLst>
      </pc:sldChg>
      <pc:sldChg chg="modSp add mod">
        <pc:chgData name="Matthew Kennedy-Martin" userId="484a8848-a8eb-478f-9bf0-2625335bf411" providerId="ADAL" clId="{8CD235BA-0AE7-444A-AFA9-2C11F8283A1A}" dt="2026-10-27T17:16:04.729" v="625" actId="207"/>
        <pc:sldMkLst>
          <pc:docMk/>
          <pc:sldMk cId="2426762495" sldId="402"/>
        </pc:sldMkLst>
        <pc:spChg chg="mod">
          <ac:chgData name="Matthew Kennedy-Martin" userId="484a8848-a8eb-478f-9bf0-2625335bf411" providerId="ADAL" clId="{8CD235BA-0AE7-444A-AFA9-2C11F8283A1A}" dt="2026-10-27T17:15:21.903" v="619" actId="20577"/>
          <ac:spMkLst>
            <pc:docMk/>
            <pc:sldMk cId="2426762495" sldId="402"/>
            <ac:spMk id="4" creationId="{86D1718A-0F59-EADF-7A3D-09967BB3032F}"/>
          </ac:spMkLst>
        </pc:spChg>
        <pc:spChg chg="mod">
          <ac:chgData name="Matthew Kennedy-Martin" userId="484a8848-a8eb-478f-9bf0-2625335bf411" providerId="ADAL" clId="{8CD235BA-0AE7-444A-AFA9-2C11F8283A1A}" dt="2026-10-27T17:16:04.729" v="625" actId="207"/>
          <ac:spMkLst>
            <pc:docMk/>
            <pc:sldMk cId="2426762495" sldId="402"/>
            <ac:spMk id="5" creationId="{A2CF5249-F8E9-9CFB-EEDE-B576454B0CE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1CAF7DCC-0CBA-C357-8B15-C0AD6C3EDC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86B4FD3-15EB-CED6-62C4-7740D9591A9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265CC-6756-B64F-9786-6C35C6E5B593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D8397F9-A4D3-8A27-DCDC-937A968F56D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7857157-DCB5-8D70-C45C-D527ECF81C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8D63B4-451E-704A-BDA9-C61A04E40C8A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39039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C820D5-B546-A64F-AC8E-1322075E98A8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E5536-74CA-AD4B-8DA3-027AE8027D3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5864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59617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73B71-84E8-E6B2-4959-1E32174F7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CD75D3-C691-4FE4-17F5-55903E9A15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0C83AB-5198-916D-C515-DBD94AF7AC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506085-4187-50CC-84F3-D1810B038B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9971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00429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D364E-4B00-4236-C3EE-592F87669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4AB66C-2583-7A70-B7F0-98F398FC14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4F49AF-1602-33DE-D44A-35DD253480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93309-5B36-2BDC-E1D0-C2AB829738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838661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5B2E9-D62F-0743-1DE4-35F1319E7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73BDCB-BC04-5EF8-C121-CA6A18BDEC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D91E31-A111-A5DE-40C4-8C23F6BFC6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15E7B9-5A98-F137-51BE-D1CE6A511F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19309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5F0CC-BA9B-34D8-C4B5-A16D7F5F7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7A266B-D282-3BC9-0931-9F1A401F5A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B56F01-F9EB-E3C0-E00E-091414F2F1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1EA2E1-BA6A-E600-89C0-3D99444C67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89377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632CA-9BAB-D38F-5603-FCB181215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6C22EF-120A-24CA-DC9D-FA5F52E51B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B306E2-4878-AF74-189F-09074A22A2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4CD15A-0D38-496D-6C38-6DA912DD17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15408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A8EA1-7546-3F67-85EA-488C8F714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8F5265-91EB-A1EF-7535-2E32C28367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666765-C8FE-CCC7-C315-3D863F1DEF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CF1DD7-B610-027A-AF7C-D119491043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540929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84A0A-C4BE-E22C-AB78-982B1FA47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BB95FD-8627-E1F0-C29A-79AF292556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0862F4-0E0A-3BFA-1970-89A6939A45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BAFAE4-2BA1-228E-B74C-6417466962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29646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A7990B-E31D-82B1-A859-C0707AB72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A222AC-D26F-F723-5FBD-FE62D30EE5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0D0418-8C14-A8FD-5063-1BABA9EB18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B3DEEC-F3FC-F79E-D83E-220739064D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1011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B7D19-F6C7-AFA3-7D8A-A0A28D138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6A27EA-E7A0-0616-82C0-9939803D07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3F9101-0322-FA05-3777-8C672E10C6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0B4C32-F30F-EE11-18DA-F7F4D709A6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635863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319DB-6B46-B779-B896-C6B2545B1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75869C-8D0B-4FB6-CE5E-BDE7DE876A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374FEE-2F71-D548-CAC2-C35A118697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D35AE4-44C7-6C86-55CE-85DBB9D6C9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64147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84635-F521-3038-5340-E7EF37708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7F6D8D-5624-155F-0CF5-0D42BDA4B5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9EBA3E-6192-6596-E7E9-539B03D4ED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460DDE-7F32-FB2B-66C4-A1F1EFC5BC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986853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11FD1-DE49-589C-C52F-7D9ECFB89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2558ED-F1C1-B92A-B46F-3EBD18CA7F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CBE05B-DA90-CF3F-284F-F14AAB9D0F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8D0344-27C7-9DF3-7996-A3ED496622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527306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98335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F55F8-3B25-CF6B-C104-E7BB0EDEB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886BDB-9654-4AC4-21DB-6EEC4AEF5A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D12698-DF65-6207-E55F-1F5824EAFE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653091-EC96-B684-80FF-D5E2D43F95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84122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B597B-777B-FE0D-E7A1-2C6C2846D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73663A-47ED-E9BA-8252-8C624C7A72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077A93-DD08-BE5A-90E7-121A65FE37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E7DDED-BA73-2CA5-8279-C7C55CE914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141490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7D63C-D0A1-709E-0599-16C7BF73F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439789-7920-4931-CA48-4F03C25337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1DE381-19B3-9776-0DC9-B05190B832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3C45C2-A6DC-0A1A-4FB9-8475D4731A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1241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5B71A-7CD7-B8EC-9367-00369E669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84782C-FD34-6130-13D4-409C159B8E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7362CE-8088-6F52-E406-85C1C17137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7887CE-6999-C41D-A1F3-E45E0F53AE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6610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36192" y="2061448"/>
            <a:ext cx="6858000" cy="1241822"/>
          </a:xfrm>
        </p:spPr>
        <p:txBody>
          <a:bodyPr>
            <a:normAutofit/>
          </a:bodyPr>
          <a:lstStyle>
            <a:lvl1pPr marL="0" indent="0" algn="r">
              <a:buNone/>
              <a:defRPr sz="320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 err="1"/>
              <a:t>Klikken</a:t>
            </a:r>
            <a:r>
              <a:rPr lang="en-GB" dirty="0"/>
              <a:t> om de </a:t>
            </a:r>
            <a:r>
              <a:rPr lang="en-GB" dirty="0" err="1"/>
              <a:t>titel</a:t>
            </a:r>
            <a:r>
              <a:rPr lang="en-GB" dirty="0"/>
              <a:t> van het model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2077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wit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80000" y="1656000"/>
            <a:ext cx="6649974" cy="336055"/>
          </a:xfrm>
        </p:spPr>
        <p:txBody>
          <a:bodyPr/>
          <a:lstStyle/>
          <a:p>
            <a:r>
              <a:rPr lang="en-GB"/>
              <a:t>Titel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0000" y="2732732"/>
            <a:ext cx="6649974" cy="1697690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150000"/>
              </a:lnSpc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150000"/>
              </a:lnSpc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D464317A-4911-F1D1-A671-A1D06914FD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0000" y="2026944"/>
            <a:ext cx="6650037" cy="263948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397875"/>
                </a:solidFill>
              </a:defRPr>
            </a:lvl1pPr>
          </a:lstStyle>
          <a:p>
            <a:pPr lvl="0"/>
            <a:r>
              <a:rPr lang="en-GB"/>
              <a:t>Ondertitel</a:t>
            </a:r>
            <a:endParaRPr lang="en-GB" dirty="0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BF2CA984-5059-FE87-527D-F7D888876F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000" y="2340461"/>
            <a:ext cx="6261977" cy="326563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b="1">
                <a:solidFill>
                  <a:srgbClr val="004A6D"/>
                </a:solidFill>
              </a:defRPr>
            </a:lvl1pPr>
          </a:lstStyle>
          <a:p>
            <a:pPr lvl="0"/>
            <a:r>
              <a:rPr lang="en-GB"/>
              <a:t>Intro tekst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2200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27834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sv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65376" y="804672"/>
            <a:ext cx="6649974" cy="463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titel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65376" y="1369219"/>
            <a:ext cx="6649974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err="1"/>
              <a:t>Klikken</a:t>
            </a:r>
            <a:r>
              <a:rPr lang="en-GB" dirty="0"/>
              <a:t> om de </a:t>
            </a:r>
            <a:r>
              <a:rPr lang="en-GB" dirty="0" err="1"/>
              <a:t>tekststijl</a:t>
            </a:r>
            <a:r>
              <a:rPr lang="en-GB" dirty="0"/>
              <a:t> van het model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  <a:p>
            <a:pPr lvl="1"/>
            <a:r>
              <a:rPr lang="en-GB" dirty="0"/>
              <a:t>Tweede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57DC9B1B-A59F-EFF4-0AA3-AC6756569E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fld id="{CA5B98C3-C296-2E42-BED0-9B90356BF75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2461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3" r:id="rId2"/>
    <p:sldLayoutId id="2147483684" r:id="rId3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700" kern="1200">
          <a:solidFill>
            <a:schemeClr val="tx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144000" indent="-144000" algn="l" defTabSz="685800" rtl="0" eaLnBrk="1" latinLnBrk="0" hangingPunct="1">
        <a:lnSpc>
          <a:spcPct val="90000"/>
        </a:lnSpc>
        <a:spcBef>
          <a:spcPts val="750"/>
        </a:spcBef>
        <a:buClr>
          <a:srgbClr val="397875"/>
        </a:buClr>
        <a:buSzPct val="125000"/>
        <a:buFont typeface="Wingdings" pitchFamily="2" charset="2"/>
        <a:buChar char="§"/>
        <a:defRPr sz="7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1pPr>
      <a:lvl2pPr marL="144000" indent="-144000" algn="l" defTabSz="685800" rtl="0" eaLnBrk="1" latinLnBrk="0" hangingPunct="1">
        <a:lnSpc>
          <a:spcPct val="90000"/>
        </a:lnSpc>
        <a:spcBef>
          <a:spcPts val="375"/>
        </a:spcBef>
        <a:buClr>
          <a:srgbClr val="397875"/>
        </a:buClr>
        <a:buSzPct val="125000"/>
        <a:buFont typeface="Apple Symbols" panose="02000000000000000000" pitchFamily="2" charset="-79"/>
        <a:buChar char="⏤"/>
        <a:defRPr sz="7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2pPr>
      <a:lvl3pPr marL="0" indent="0" algn="l" defTabSz="685800" rtl="0" eaLnBrk="1" latinLnBrk="0" hangingPunct="1">
        <a:lnSpc>
          <a:spcPct val="90000"/>
        </a:lnSpc>
        <a:spcBef>
          <a:spcPts val="375"/>
        </a:spcBef>
        <a:buClr>
          <a:srgbClr val="397875"/>
        </a:buClr>
        <a:buSzPct val="125000"/>
        <a:buFont typeface="Wingdings" pitchFamily="2" charset="2"/>
        <a:buNone/>
        <a:defRPr sz="7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44000" indent="-144000" algn="l" defTabSz="685800" rtl="0" eaLnBrk="1" latinLnBrk="0" hangingPunct="1">
        <a:lnSpc>
          <a:spcPct val="90000"/>
        </a:lnSpc>
        <a:spcBef>
          <a:spcPts val="375"/>
        </a:spcBef>
        <a:buClr>
          <a:srgbClr val="397875"/>
        </a:buClr>
        <a:buSzPct val="125000"/>
        <a:buFont typeface="Wingdings" pitchFamily="2" charset="2"/>
        <a:buChar char="§"/>
        <a:defRPr sz="7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144000" indent="-144000" algn="l" defTabSz="685800" rtl="0" eaLnBrk="1" latinLnBrk="0" hangingPunct="1">
        <a:lnSpc>
          <a:spcPct val="90000"/>
        </a:lnSpc>
        <a:spcBef>
          <a:spcPts val="375"/>
        </a:spcBef>
        <a:buClr>
          <a:srgbClr val="397875"/>
        </a:buClr>
        <a:buSzPct val="125000"/>
        <a:buFont typeface="Wingdings" pitchFamily="2" charset="2"/>
        <a:buChar char="§"/>
        <a:defRPr sz="7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euroqol.org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euroqol.org/register/quality/version-management-committee/" TargetMode="External"/><Relationship Id="rId4" Type="http://schemas.openxmlformats.org/officeDocument/2006/relationships/hyperlink" Target="https://euroqol.org/register/quality/version-management-committee/translation-process/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digital.nhs.uk/data-and-information/data-tools-and-services/data-services/patient-reported-outcome-measures-proms/background-information-about-proms" TargetMode="External"/><Relationship Id="rId3" Type="http://schemas.openxmlformats.org/officeDocument/2006/relationships/hyperlink" Target="https://www.ema.europa.eu/en/documents/presentation/presentation-reflection-paper-use-patient-reported-outcome-pro-measures-oncology-studies-daniel_en.pdf" TargetMode="External"/><Relationship Id="rId7" Type="http://schemas.openxmlformats.org/officeDocument/2006/relationships/hyperlink" Target="https://www.fda.gov/regulatory-information/search-fda-guidance-documents/patient-reported-outcome-measures-use-medical-product-development-support-labeling-claims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ema.europa.eu/en/documents/other/executive-summary-patient-experience-data-eu-medicines-development-regulatory-decision-making_en.pdf" TargetMode="External"/><Relationship Id="rId5" Type="http://schemas.openxmlformats.org/officeDocument/2006/relationships/hyperlink" Target="https://www.ema.europa.eu/en/documents/scientific-guideline/ich-reflection-paper-proposed-ich-guideline-work-advance-patient-focused-drug-development_en.pdf" TargetMode="External"/><Relationship Id="rId4" Type="http://schemas.openxmlformats.org/officeDocument/2006/relationships/hyperlink" Target="https://www.ema.europa.eu/en/documents/other/appendix-2-guideline-evaluation-anticancer-medicinal-products-man_en.pdf" TargetMode="External"/><Relationship Id="rId9" Type="http://schemas.openxmlformats.org/officeDocument/2006/relationships/hyperlink" Target="https://www.njrcentre.org.uk/research/proms/#:~:text=Currently%2C%20the%20PROMs%20measures%20for%20joint%20replacement%20used,VAS%29%2C%20Oxford%20Hip%20Score%20and%20Oxford%20Knee%20Score.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ndertitel 11">
            <a:extLst>
              <a:ext uri="{FF2B5EF4-FFF2-40B4-BE49-F238E27FC236}">
                <a16:creationId xmlns:a16="http://schemas.microsoft.com/office/drawing/2014/main" id="{B5ACCA1D-DEC5-02E0-0428-BFDA4210F8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6192" y="1475439"/>
            <a:ext cx="6858000" cy="2842389"/>
          </a:xfrm>
        </p:spPr>
        <p:txBody>
          <a:bodyPr>
            <a:normAutofit/>
          </a:bodyPr>
          <a:lstStyle/>
          <a:p>
            <a:r>
              <a:rPr lang="en-GB" sz="2800" b="1" dirty="0"/>
              <a:t>Translating Patient-Reported Outcome Measures for use around the world:</a:t>
            </a:r>
            <a:br>
              <a:rPr lang="en-GB" sz="2800" b="1" dirty="0"/>
            </a:br>
            <a:r>
              <a:rPr lang="en-GB" sz="2800" b="1" dirty="0"/>
              <a:t>The example of EQ-5D</a:t>
            </a:r>
            <a:r>
              <a:rPr lang="en-GB" sz="2800" dirty="0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EA6802-DD81-9E40-9BD7-52B1057D52FD}"/>
              </a:ext>
            </a:extLst>
          </p:cNvPr>
          <p:cNvSpPr txBox="1"/>
          <p:nvPr/>
        </p:nvSpPr>
        <p:spPr>
          <a:xfrm>
            <a:off x="75627" y="4698541"/>
            <a:ext cx="10440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chemeClr val="bg1"/>
                </a:solidFill>
              </a:rPr>
              <a:t>October 2026</a:t>
            </a:r>
          </a:p>
        </p:txBody>
      </p:sp>
    </p:spTree>
    <p:extLst>
      <p:ext uri="{BB962C8B-B14F-4D97-AF65-F5344CB8AC3E}">
        <p14:creationId xmlns:p14="http://schemas.microsoft.com/office/powerpoint/2010/main" val="1405263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BA566-2B46-8103-2512-A6A7D23A1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F632C1E-1C20-C433-28F0-2C5D7645F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6106" y="798017"/>
            <a:ext cx="7088188" cy="3056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Overview</a:t>
            </a:r>
            <a:endParaRPr lang="en-GB" sz="2000" b="1" dirty="0">
              <a:solidFill>
                <a:schemeClr val="accent1"/>
              </a:solidFill>
            </a:endParaRPr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4AE5D403-E89A-22C4-D323-04C640674643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2</a:t>
            </a:fld>
            <a:endParaRPr lang="en-GB" sz="800" dirty="0">
              <a:solidFill>
                <a:schemeClr val="bg1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12064DD-B575-C468-2ADB-A49EDA4A9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241" y="1745751"/>
            <a:ext cx="6829918" cy="2965870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800" dirty="0"/>
              <a:t>Slides in this deck cover the following topics:</a:t>
            </a:r>
          </a:p>
          <a:p>
            <a:pPr marL="538163" lvl="5" indent="-180975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600" dirty="0"/>
              <a:t>What are PROs and PROMs?</a:t>
            </a:r>
          </a:p>
          <a:p>
            <a:pPr marL="538163" lvl="5" indent="-180975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600" dirty="0"/>
              <a:t>Uses of PROMs</a:t>
            </a:r>
          </a:p>
          <a:p>
            <a:pPr marL="538163" lvl="5" indent="-180975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600" dirty="0"/>
              <a:t>Why do PROMs need to be translated? </a:t>
            </a:r>
          </a:p>
          <a:p>
            <a:pPr marL="538163" lvl="5" indent="-180975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600" dirty="0"/>
              <a:t>The importance of a rigorous and robust translation process</a:t>
            </a:r>
          </a:p>
          <a:p>
            <a:pPr marL="538163" lvl="5" indent="-180975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600" dirty="0"/>
              <a:t>Some challenges around translating a PROM</a:t>
            </a:r>
          </a:p>
          <a:p>
            <a:pPr marL="538163" lvl="5" indent="-180975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600" dirty="0"/>
              <a:t>The EuroQol process for translating a PROM – using EQ-5D as an example</a:t>
            </a:r>
          </a:p>
          <a:p>
            <a:pPr marL="538163" lvl="5" indent="-180975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600" dirty="0"/>
              <a:t>Translations available for EQ-5D</a:t>
            </a:r>
          </a:p>
          <a:p>
            <a:pPr marL="538163" lvl="5" indent="-180975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600" dirty="0"/>
              <a:t>The process for requesting a new language version of the EQ-5D</a:t>
            </a:r>
          </a:p>
          <a:p>
            <a:pPr marL="538163" lvl="5" indent="-180975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600" dirty="0"/>
              <a:t>Key take-away messages</a:t>
            </a:r>
          </a:p>
          <a:p>
            <a:pPr marL="538163" lvl="5" indent="-180975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600" dirty="0"/>
              <a:t>Where to get further information </a:t>
            </a:r>
            <a:endParaRPr lang="en-GB" sz="13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B0F841-568E-886C-6B41-ED09772E6625}"/>
              </a:ext>
            </a:extLst>
          </p:cNvPr>
          <p:cNvSpPr txBox="1"/>
          <p:nvPr/>
        </p:nvSpPr>
        <p:spPr>
          <a:xfrm>
            <a:off x="1776106" y="1163105"/>
            <a:ext cx="7147231" cy="553998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en-GB" sz="1500" dirty="0">
                <a:solidFill>
                  <a:schemeClr val="bg1"/>
                </a:solidFill>
              </a:rPr>
              <a:t>This presentation provides a top-level overview of how to translate a </a:t>
            </a:r>
            <a:r>
              <a:rPr lang="en-GB" sz="1500" b="1" dirty="0">
                <a:solidFill>
                  <a:schemeClr val="bg1"/>
                </a:solidFill>
              </a:rPr>
              <a:t>patient-reported outcome measure </a:t>
            </a:r>
            <a:r>
              <a:rPr lang="en-GB" sz="1500" dirty="0">
                <a:solidFill>
                  <a:schemeClr val="bg1"/>
                </a:solidFill>
              </a:rPr>
              <a:t>(PROM) by showing how EuroQol undertakes the process for EQ-5D</a:t>
            </a:r>
          </a:p>
        </p:txBody>
      </p:sp>
    </p:spTree>
    <p:extLst>
      <p:ext uri="{BB962C8B-B14F-4D97-AF65-F5344CB8AC3E}">
        <p14:creationId xmlns:p14="http://schemas.microsoft.com/office/powerpoint/2010/main" val="621987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4A206F1-B77C-A0A0-66B1-B16D06EFC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0" y="810416"/>
            <a:ext cx="7088188" cy="3056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What are PROs and PROMs?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83492D9-24FC-54CA-C48D-CEE1649351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5149" y="1393014"/>
            <a:ext cx="6546333" cy="3127929"/>
          </a:xfrm>
        </p:spPr>
        <p:txBody>
          <a:bodyPr>
            <a:noAutofit/>
          </a:bodyPr>
          <a:lstStyle/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500" dirty="0"/>
              <a:t>A </a:t>
            </a:r>
            <a:r>
              <a:rPr lang="en-GB" sz="1500" b="1" dirty="0">
                <a:solidFill>
                  <a:schemeClr val="accent2"/>
                </a:solidFill>
              </a:rPr>
              <a:t>patient-reported outcome </a:t>
            </a:r>
            <a:r>
              <a:rPr lang="en-GB" sz="1500" dirty="0"/>
              <a:t>(PRO) is a </a:t>
            </a:r>
            <a:br>
              <a:rPr lang="en-GB" sz="1500" dirty="0"/>
            </a:br>
            <a:r>
              <a:rPr lang="en-GB" sz="1500" dirty="0"/>
              <a:t>measurement of any aspect of a patient’s </a:t>
            </a:r>
            <a:br>
              <a:rPr lang="en-GB" sz="1500" dirty="0"/>
            </a:br>
            <a:r>
              <a:rPr lang="en-GB" sz="1500" dirty="0"/>
              <a:t>health status that comes directly from the </a:t>
            </a:r>
            <a:br>
              <a:rPr lang="en-GB" sz="1500" dirty="0"/>
            </a:br>
            <a:r>
              <a:rPr lang="en-GB" sz="1500" dirty="0"/>
              <a:t>patient (i.e., without interpretation of their </a:t>
            </a:r>
            <a:br>
              <a:rPr lang="en-GB" sz="1500" dirty="0"/>
            </a:br>
            <a:r>
              <a:rPr lang="en-GB" sz="1500" dirty="0"/>
              <a:t>responses by a physician or anyone else)</a:t>
            </a:r>
            <a:r>
              <a:rPr lang="en-GB" sz="1500" baseline="30000" dirty="0"/>
              <a:t>1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500" b="1" dirty="0">
                <a:solidFill>
                  <a:schemeClr val="accent2"/>
                </a:solidFill>
              </a:rPr>
              <a:t>Patient-reported outcome measures </a:t>
            </a:r>
            <a:r>
              <a:rPr lang="en-GB" sz="1500" dirty="0"/>
              <a:t>(PROMs) are questionnaires or instruments that capture information directly from patients on outcomes such as symptoms, functioning, health status or quality of life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500" dirty="0"/>
              <a:t>PROMs are different from clinician-reported outcome assessments or observer-reported outcome assessments. The </a:t>
            </a:r>
            <a:r>
              <a:rPr lang="en-GB" sz="1500" b="1" dirty="0">
                <a:solidFill>
                  <a:schemeClr val="accent2"/>
                </a:solidFill>
              </a:rPr>
              <a:t>EQ-5D</a:t>
            </a:r>
            <a:r>
              <a:rPr lang="en-GB" sz="1500" dirty="0"/>
              <a:t> is an example of a PROM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500" dirty="0"/>
              <a:t>The importance of evaluating the patient’s experience when considering the impact of healthcare interventions is increasingly being recognised</a:t>
            </a:r>
            <a:r>
              <a:rPr lang="en-GB" sz="1500" baseline="30000" dirty="0"/>
              <a:t>2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1500" dirty="0"/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24A6C5AA-6AF2-DA1C-4EA8-D990F52D9BFA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3</a:t>
            </a:fld>
            <a:endParaRPr lang="en-GB" sz="800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DAD0AA0-1322-1F62-F206-C1955057B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4246" y="1259305"/>
            <a:ext cx="3123820" cy="12272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0679F57-08F9-B671-3D55-B5A7DF7F2918}"/>
              </a:ext>
            </a:extLst>
          </p:cNvPr>
          <p:cNvSpPr txBox="1"/>
          <p:nvPr/>
        </p:nvSpPr>
        <p:spPr>
          <a:xfrm>
            <a:off x="1835150" y="4630495"/>
            <a:ext cx="4056612" cy="21544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GB" sz="800" dirty="0"/>
              <a:t>1. FDA, 2006; 2. EMA, 2022</a:t>
            </a:r>
          </a:p>
        </p:txBody>
      </p:sp>
    </p:spTree>
    <p:extLst>
      <p:ext uri="{BB962C8B-B14F-4D97-AF65-F5344CB8AC3E}">
        <p14:creationId xmlns:p14="http://schemas.microsoft.com/office/powerpoint/2010/main" val="1792296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46D2C-DE56-F876-064C-05BDC5B63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3FDFE20-F067-E11D-E77B-A812CD177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6106" y="798017"/>
            <a:ext cx="7088188" cy="3056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Uses of PROMs</a:t>
            </a:r>
            <a:endParaRPr lang="en-GB" sz="2000" b="1" dirty="0">
              <a:solidFill>
                <a:schemeClr val="accent1"/>
              </a:solidFill>
            </a:endParaRPr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0C8AC439-CD73-73AA-18CB-3331FF667648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4</a:t>
            </a:fld>
            <a:endParaRPr lang="en-GB" sz="800" dirty="0">
              <a:solidFill>
                <a:schemeClr val="bg1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00DCCF7-92EF-DC89-DFED-9F5A1B69B0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241" y="1410989"/>
            <a:ext cx="6869899" cy="2965870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600" dirty="0"/>
              <a:t>PROMS are now often included as a measure of treatment effectiveness in clinical trials and the FDA and the EMA have released guidance and reflection papers on their use in drug development</a:t>
            </a:r>
            <a:r>
              <a:rPr lang="en-GB" sz="1600" baseline="30000" dirty="0"/>
              <a:t>1–3</a:t>
            </a:r>
            <a:r>
              <a:rPr lang="en-GB" sz="1600" dirty="0"/>
              <a:t> 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600" dirty="0"/>
              <a:t>PROMs are also being used in routine outcome measurement, e.g.: </a:t>
            </a:r>
          </a:p>
          <a:p>
            <a:pPr marL="538163" lvl="5" indent="-180975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400" dirty="0"/>
              <a:t>NHS in England is an example of a healthcare system where PROMS data </a:t>
            </a:r>
            <a:br>
              <a:rPr lang="en-GB" sz="1400" dirty="0"/>
            </a:br>
            <a:r>
              <a:rPr lang="en-GB" sz="1400" dirty="0"/>
              <a:t>(EQ-5D-3L, Oxford Hip Score and Oxford Knee Score) are being captured at a national level to help assess the impact of interventions on a patient’s self-perceived health</a:t>
            </a:r>
            <a:r>
              <a:rPr lang="en-GB" sz="1400" baseline="30000" dirty="0"/>
              <a:t>4,5</a:t>
            </a:r>
          </a:p>
          <a:p>
            <a:pPr marL="538163" lvl="5" indent="-180975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400" dirty="0"/>
              <a:t>In a provincial health system in Canada (152 urban and rural sites), the use of the EQ-5D-5L in the community rehabilitation setting was reported to add value at the clinical (micro), programmatic (</a:t>
            </a:r>
            <a:r>
              <a:rPr lang="en-GB" sz="1400" dirty="0" err="1"/>
              <a:t>meso</a:t>
            </a:r>
            <a:r>
              <a:rPr lang="en-GB" sz="1400" dirty="0"/>
              <a:t>) and health-system (macro) levels. Its use was also seen to promote the importance of incorporating the patient’s voice into outcome measurement</a:t>
            </a:r>
            <a:r>
              <a:rPr lang="en-GB" sz="1400" baseline="30000" dirty="0"/>
              <a:t>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41078A-7E67-2951-AFB7-4F03647FB9CD}"/>
              </a:ext>
            </a:extLst>
          </p:cNvPr>
          <p:cNvSpPr txBox="1"/>
          <p:nvPr/>
        </p:nvSpPr>
        <p:spPr>
          <a:xfrm>
            <a:off x="1972230" y="4487303"/>
            <a:ext cx="4056612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GB" sz="800" dirty="0"/>
              <a:t>1. FDA, 2009; 2. EMA, 2016; 3. EMA, 2014; 4. NHS, 2023; 5. NJR, 2022; 6. Churchill et al, 2021</a:t>
            </a:r>
            <a:br>
              <a:rPr lang="en-GB" sz="800" dirty="0"/>
            </a:br>
            <a:r>
              <a:rPr lang="en-GB" sz="800" dirty="0"/>
              <a:t>EMA: European Medicines Agency, FDA: Food and Drug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997461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C1DDD-A75A-3106-49AE-AF01C7909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71CF48-DA51-F444-B73B-3CFFFF739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0" y="810416"/>
            <a:ext cx="7088188" cy="3056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Why do PROMs need to be translated?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53CF224-8E73-1699-4B6C-0CC9D409B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5150" y="1389913"/>
            <a:ext cx="3917139" cy="2614849"/>
          </a:xfrm>
        </p:spPr>
        <p:txBody>
          <a:bodyPr>
            <a:noAutofit/>
          </a:bodyPr>
          <a:lstStyle/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600" dirty="0"/>
              <a:t>A PROMs tend to be initially developed in a single (source) language – often English 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600" dirty="0"/>
              <a:t>Most of the world’s population do not speak English, but there is a demand </a:t>
            </a:r>
            <a:br>
              <a:rPr lang="en-GB" sz="1600" dirty="0"/>
            </a:br>
            <a:r>
              <a:rPr lang="en-GB" sz="1600" dirty="0"/>
              <a:t>for PROMs in different countries </a:t>
            </a:r>
            <a:br>
              <a:rPr lang="en-GB" sz="1600" dirty="0"/>
            </a:br>
            <a:r>
              <a:rPr lang="en-GB" sz="1600" dirty="0"/>
              <a:t>around the world 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600" dirty="0"/>
              <a:t>Therefore, PROMs often need to be </a:t>
            </a:r>
            <a:br>
              <a:rPr lang="en-GB" sz="1600" dirty="0"/>
            </a:br>
            <a:r>
              <a:rPr lang="en-GB" sz="1600" dirty="0"/>
              <a:t>translated from the source language </a:t>
            </a:r>
            <a:br>
              <a:rPr lang="en-GB" sz="1600" dirty="0"/>
            </a:br>
            <a:r>
              <a:rPr lang="en-GB" sz="1600" dirty="0"/>
              <a:t>to a variety of ‘target’ languages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1600" dirty="0"/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6E68E3F8-04D8-87B7-B42B-79838F85433B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5</a:t>
            </a:fld>
            <a:endParaRPr lang="en-GB" sz="8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5C878E-B44B-45A3-1E44-2CD483DCA8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6486" y="2571750"/>
            <a:ext cx="3797626" cy="2243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720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FA737-1646-80A4-1E57-A4D2417B3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62FCA2A-C34B-71A6-26DC-A700508E0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0" y="810416"/>
            <a:ext cx="7088188" cy="3056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Why do PROMs need to be translated?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A7C8255-C4D2-3215-C862-79D84E7D7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5150" y="1389913"/>
            <a:ext cx="4466461" cy="2614849"/>
          </a:xfrm>
        </p:spPr>
        <p:txBody>
          <a:bodyPr>
            <a:noAutofit/>
          </a:bodyPr>
          <a:lstStyle/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600" dirty="0"/>
              <a:t>The translation process needs to be rigorous and robust to ensure that the psychometric properties of the original source instrument are not compromised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600" dirty="0"/>
              <a:t>Poor translations can undermine the credibility of a study’s findings and the ability to compare or aggregate results across countries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600" dirty="0"/>
              <a:t>Well-accepted methodologies exist that should be followed when translating a PROM</a:t>
            </a:r>
            <a:r>
              <a:rPr lang="en-GB" sz="1600" baseline="30000" dirty="0"/>
              <a:t>1,2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600" dirty="0"/>
              <a:t>Later in this slide deck, we describe in detail the EuroQol guidelines for translating EQ-5D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1600" dirty="0"/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3C827F77-06DD-1051-7866-BF5016DD5FB0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6</a:t>
            </a:fld>
            <a:endParaRPr lang="en-GB" sz="8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0EDFB0-F065-D3DA-8D29-3375FA488C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1611" y="1504601"/>
            <a:ext cx="2648818" cy="27356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8090B77-A281-74C9-5414-9B94C44027C9}"/>
              </a:ext>
            </a:extLst>
          </p:cNvPr>
          <p:cNvSpPr txBox="1"/>
          <p:nvPr/>
        </p:nvSpPr>
        <p:spPr>
          <a:xfrm>
            <a:off x="1835150" y="4653808"/>
            <a:ext cx="4056612" cy="21544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GB" sz="800" dirty="0"/>
              <a:t>1. Wild et al, 2005; 2. Rabin et al, 2014</a:t>
            </a:r>
          </a:p>
        </p:txBody>
      </p:sp>
    </p:spTree>
    <p:extLst>
      <p:ext uri="{BB962C8B-B14F-4D97-AF65-F5344CB8AC3E}">
        <p14:creationId xmlns:p14="http://schemas.microsoft.com/office/powerpoint/2010/main" val="3636968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BB6906-5D55-7CEB-8C54-7F430143A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6CD37D6-1840-20FC-9073-58304015E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0" y="539341"/>
            <a:ext cx="7088188" cy="88650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Some challenges around translating a PROM…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3C504D1-5FD5-0507-DCB0-B2420C9E1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5150" y="1244233"/>
            <a:ext cx="4041807" cy="2614849"/>
          </a:xfrm>
        </p:spPr>
        <p:txBody>
          <a:bodyPr>
            <a:noAutofit/>
          </a:bodyPr>
          <a:lstStyle/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600" dirty="0"/>
              <a:t>When translating a PROM, it is not enough to simply translate the words from one language to another 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600" dirty="0"/>
              <a:t>The language and content in the translation must be acceptable and relevant for the target population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600" dirty="0"/>
              <a:t>Careful translation, or even adaptation of items to make them culturally relevant, is critical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600" dirty="0"/>
              <a:t>For, example trying to gain insight on physical functioning by asking about playing golf or vacuuming wouldn’t be appropriate in many countries</a:t>
            </a:r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BC5E0268-7313-4A0E-3379-212FD8044346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7</a:t>
            </a:fld>
            <a:endParaRPr lang="en-GB" sz="800" dirty="0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C3E48F-BE82-3A6C-A4F7-44B832893E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8875" y="1757507"/>
            <a:ext cx="2977225" cy="249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761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45EDC-843F-E524-9815-8855C5261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9E1CF98-E38B-B666-14A2-6774E4728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0" y="539341"/>
            <a:ext cx="7088188" cy="88650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The EuroQol process for translating a PROM – using EQ-5D as an example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063D1B-F6A4-1FCB-4EC9-FDFD106045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5150" y="1532503"/>
            <a:ext cx="5213479" cy="2614849"/>
          </a:xfrm>
        </p:spPr>
        <p:txBody>
          <a:bodyPr>
            <a:noAutofit/>
          </a:bodyPr>
          <a:lstStyle/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600" dirty="0"/>
              <a:t>Let’s look at an example of how EuroQol would translate EQ-5D* from </a:t>
            </a:r>
            <a:r>
              <a:rPr lang="en-GB" sz="1600" b="1" dirty="0">
                <a:solidFill>
                  <a:schemeClr val="accent2"/>
                </a:solidFill>
              </a:rPr>
              <a:t>English</a:t>
            </a:r>
            <a:r>
              <a:rPr lang="en-GB" sz="1600" dirty="0"/>
              <a:t> to </a:t>
            </a:r>
            <a:r>
              <a:rPr lang="en-GB" sz="1600" b="1" dirty="0">
                <a:solidFill>
                  <a:schemeClr val="accent2"/>
                </a:solidFill>
              </a:rPr>
              <a:t>Italian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600" dirty="0"/>
              <a:t>EuroQol uses a rigorous, standardised, state-of-the-art translation procedure that is based on internationally accepted guidelines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600" dirty="0" err="1"/>
              <a:t>EuroQol’s</a:t>
            </a:r>
            <a:r>
              <a:rPr lang="en-GB" sz="1600" dirty="0"/>
              <a:t> in-house </a:t>
            </a:r>
            <a:r>
              <a:rPr lang="en-GB" sz="1600" b="1" dirty="0">
                <a:solidFill>
                  <a:schemeClr val="accent2"/>
                </a:solidFill>
              </a:rPr>
              <a:t>Version Management Committee </a:t>
            </a:r>
            <a:r>
              <a:rPr lang="en-GB" sz="1600" dirty="0"/>
              <a:t>(VMC) oversees all translation work and is responsible for quality assurance of all new translations</a:t>
            </a:r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7B140A5C-694D-7946-7EEC-66A862552F45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8</a:t>
            </a:fld>
            <a:endParaRPr lang="en-GB" sz="8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7BE0B2-97F1-0956-CA67-0C9870FC8BFC}"/>
              </a:ext>
            </a:extLst>
          </p:cNvPr>
          <p:cNvSpPr txBox="1"/>
          <p:nvPr/>
        </p:nvSpPr>
        <p:spPr>
          <a:xfrm>
            <a:off x="1835150" y="4653808"/>
            <a:ext cx="4056612" cy="21544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GB" sz="800" dirty="0"/>
              <a:t>1. Wild et al, 2005; 2. Rabin et al, 2014</a:t>
            </a:r>
          </a:p>
        </p:txBody>
      </p:sp>
      <p:pic>
        <p:nvPicPr>
          <p:cNvPr id="2" name="Content Placeholder 7">
            <a:extLst>
              <a:ext uri="{FF2B5EF4-FFF2-40B4-BE49-F238E27FC236}">
                <a16:creationId xmlns:a16="http://schemas.microsoft.com/office/drawing/2014/main" id="{33826847-1C33-C8F1-4AC1-FC8A683CEC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5324" y="1068704"/>
            <a:ext cx="1652916" cy="17275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8D1373D-8674-DD61-C8D0-7B1E4D1C60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2046" y="3640206"/>
            <a:ext cx="1676804" cy="1014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162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C3417-FE4A-2D3F-26D6-8E6DFE879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ED1EABB-4847-2B6B-95B7-03DDFA5F5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0" y="539341"/>
            <a:ext cx="7088188" cy="88650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The translation process: Overview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7F94CB-A6AE-8233-7E66-1EDFF73D6B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5150" y="1418403"/>
            <a:ext cx="6707516" cy="2614849"/>
          </a:xfrm>
        </p:spPr>
        <p:txBody>
          <a:bodyPr>
            <a:noAutofit/>
          </a:bodyPr>
          <a:lstStyle/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600" dirty="0"/>
              <a:t>The overall translation process, which consists of three stages, </a:t>
            </a:r>
            <a:br>
              <a:rPr lang="en-GB" sz="1600" dirty="0"/>
            </a:br>
            <a:r>
              <a:rPr lang="en-GB" sz="1600" dirty="0"/>
              <a:t>can be represented by the figure below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600" dirty="0"/>
              <a:t>In the following slides, we describe each of the main stages of the process:</a:t>
            </a:r>
            <a:br>
              <a:rPr lang="en-GB" sz="1600" dirty="0"/>
            </a:br>
            <a:r>
              <a:rPr lang="en-GB" sz="1600" dirty="0"/>
              <a:t>1. Forward translation; 2. Backward translation; 3. Cognitive debriefing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600" dirty="0"/>
              <a:t>A member of the Version Management Committee reviews and provides feedback to the translation team at each stage</a:t>
            </a:r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10B41F87-CC77-7F29-D842-28744132EB84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9</a:t>
            </a:fld>
            <a:endParaRPr lang="en-GB" sz="800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84532F-4C08-0584-2C3C-68D63F4ED7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894" b="4394"/>
          <a:stretch>
            <a:fillRect/>
          </a:stretch>
        </p:blipFill>
        <p:spPr>
          <a:xfrm>
            <a:off x="3863456" y="3074866"/>
            <a:ext cx="4170680" cy="17358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30B9EBB-91B4-4455-EE6D-9BCBC3A65B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9448" y="1172829"/>
            <a:ext cx="1329376" cy="846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274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B300A-C8B8-8C26-855B-05E081201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C7E07D-BE3C-9949-F480-6F8880A32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0" y="539341"/>
            <a:ext cx="7088188" cy="88650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Step 1: Forward translation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28A3161-FED6-658D-CF7C-1E7336920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5150" y="1418403"/>
            <a:ext cx="4069704" cy="3227989"/>
          </a:xfrm>
        </p:spPr>
        <p:txBody>
          <a:bodyPr>
            <a:noAutofit/>
          </a:bodyPr>
          <a:lstStyle/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600" dirty="0"/>
              <a:t>In the </a:t>
            </a:r>
            <a:r>
              <a:rPr lang="en-GB" sz="1600" b="1" dirty="0">
                <a:solidFill>
                  <a:schemeClr val="accent1"/>
                </a:solidFill>
              </a:rPr>
              <a:t>first stage </a:t>
            </a:r>
            <a:r>
              <a:rPr lang="en-GB" sz="1600" dirty="0"/>
              <a:t>of the translation process, two experienced translators who are </a:t>
            </a:r>
            <a:r>
              <a:rPr lang="en-GB" sz="1600" b="1" dirty="0">
                <a:solidFill>
                  <a:schemeClr val="accent2"/>
                </a:solidFill>
              </a:rPr>
              <a:t>native speakers</a:t>
            </a:r>
            <a:r>
              <a:rPr lang="en-GB" sz="1600" dirty="0"/>
              <a:t> of the target language (in this case Italian), and also fluent in the source language (English), independently translate the EQ-5D from English into Italian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600" dirty="0"/>
              <a:t>These two translations are compared in a meeting between the research team and the translators and blended into a </a:t>
            </a:r>
            <a:r>
              <a:rPr lang="en-GB" sz="1600" b="1" dirty="0">
                <a:solidFill>
                  <a:schemeClr val="accent2"/>
                </a:solidFill>
              </a:rPr>
              <a:t>first consensus version </a:t>
            </a:r>
            <a:r>
              <a:rPr lang="en-GB" sz="1600" dirty="0"/>
              <a:t>in Italian</a:t>
            </a:r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0EEC42EE-BC4A-2C0B-CC54-CC771D1E1EAD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10</a:t>
            </a:fld>
            <a:endParaRPr lang="en-GB" sz="8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D1049F-FFF2-46D9-EA26-F0CB1B4D4C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5329" y="2020865"/>
            <a:ext cx="3167413" cy="1765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333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FC28D-DCD7-6BA4-58A9-8AC69F6A8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8AFE658-FAD0-B07A-AA35-C97E94599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0" y="539341"/>
            <a:ext cx="7088188" cy="88650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Step 2: Backward translation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D06E7A4-D8DE-413C-B71A-555001252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5149" y="1418403"/>
            <a:ext cx="4280481" cy="3227989"/>
          </a:xfrm>
        </p:spPr>
        <p:txBody>
          <a:bodyPr>
            <a:noAutofit/>
          </a:bodyPr>
          <a:lstStyle/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600" dirty="0"/>
              <a:t>In the </a:t>
            </a:r>
            <a:r>
              <a:rPr lang="en-GB" sz="1600" b="1" dirty="0">
                <a:solidFill>
                  <a:schemeClr val="accent1"/>
                </a:solidFill>
              </a:rPr>
              <a:t>second stage </a:t>
            </a:r>
            <a:r>
              <a:rPr lang="en-GB" sz="1600" dirty="0"/>
              <a:t>of the translation process, the first consensus Italian version is translated back into English by two independent translators who are </a:t>
            </a:r>
            <a:r>
              <a:rPr lang="en-GB" sz="1600" b="1" dirty="0">
                <a:solidFill>
                  <a:schemeClr val="accent2"/>
                </a:solidFill>
              </a:rPr>
              <a:t>native English speakers </a:t>
            </a:r>
            <a:r>
              <a:rPr lang="en-GB" sz="1600" dirty="0"/>
              <a:t>and fluent in Italian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600" dirty="0"/>
              <a:t>By comparing the back-translations with the source (English) version, it is possible to see if the initial Italian version satisfactorily conveys the meaning of the source material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600" dirty="0"/>
              <a:t>If there are differences between the back-translations and the source English version, the Italian version may be modified</a:t>
            </a:r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4EEFE7F4-D453-9F90-42A4-16BCA3AEEE91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11</a:t>
            </a:fld>
            <a:endParaRPr lang="en-GB" sz="8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FD2495-A961-CEB3-B19A-ABE8F4B2A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1140" y="2261995"/>
            <a:ext cx="2876689" cy="131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8384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A3252D-D92B-3AD1-FDB7-B099C6C69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3ED1749-C826-978E-8DA6-4E26D5812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0" y="539341"/>
            <a:ext cx="7088188" cy="88650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Step 3: Cognitive debriefing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CFF15F6-A9F5-4AE6-0A7A-760C56D21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5150" y="1345213"/>
            <a:ext cx="4581149" cy="3227989"/>
          </a:xfrm>
        </p:spPr>
        <p:txBody>
          <a:bodyPr>
            <a:noAutofit/>
          </a:bodyPr>
          <a:lstStyle/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400" dirty="0"/>
              <a:t>In the </a:t>
            </a:r>
            <a:r>
              <a:rPr lang="en-GB" sz="1400" b="1" dirty="0"/>
              <a:t>final stage </a:t>
            </a:r>
            <a:r>
              <a:rPr lang="en-GB" sz="1400" dirty="0"/>
              <a:t>of the translation process, several </a:t>
            </a:r>
            <a:r>
              <a:rPr lang="en-GB" sz="1400" b="1" dirty="0">
                <a:solidFill>
                  <a:schemeClr val="accent2"/>
                </a:solidFill>
              </a:rPr>
              <a:t>native Italian speakers </a:t>
            </a:r>
            <a:r>
              <a:rPr lang="en-GB" sz="1400" dirty="0"/>
              <a:t>complete the translated version of EQ-5D and give feedback in face-to-face interviews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400" dirty="0"/>
              <a:t>Respondents should have a range of demographic and health characteristics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400" dirty="0"/>
              <a:t>Interviews focus on the acceptability, ease of understanding, and appropriateness of the wording in Italian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400" dirty="0"/>
              <a:t>In response to interviewee feedback. the translation may be modified again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400" dirty="0"/>
              <a:t>This process is iterative and continues until those involved are confident that the translation is understood as intended, and that the content is clear and acceptable in Italian</a:t>
            </a:r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74F02AB8-070D-D06E-AFE8-6AE0E02EEA4B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12</a:t>
            </a:fld>
            <a:endParaRPr lang="en-GB" sz="8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B4A651-A00F-8BE4-D7B5-5006295913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8388" y="1911458"/>
            <a:ext cx="2541594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957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73091-16BB-BAE3-9466-BF0E639EF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A8D94D9-5030-3689-3512-D6DFDDE47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0" y="539341"/>
            <a:ext cx="7088188" cy="88650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Completion of the translation process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C6FBF66-08D7-B686-8B2A-10C6A71EE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8833" y="1475401"/>
            <a:ext cx="4581149" cy="3227989"/>
          </a:xfrm>
        </p:spPr>
        <p:txBody>
          <a:bodyPr>
            <a:noAutofit/>
          </a:bodyPr>
          <a:lstStyle/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800" dirty="0"/>
              <a:t>Once cognitive debriefing is satisfactorily completed, the Italian version will receive a final proofreading from an independent linguist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800" dirty="0"/>
              <a:t>The whole translation process is also reviewed by a further member of the EuroQol Group’s VMC before the translated, linguistically validated version of the EQ-5D in Italian is made available for use</a:t>
            </a:r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AFC5A820-5C21-E0FC-A670-DA2A0094DABF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13</a:t>
            </a:fld>
            <a:endParaRPr lang="en-GB" sz="800" dirty="0">
              <a:solidFill>
                <a:schemeClr val="bg1"/>
              </a:solidFill>
            </a:endParaRPr>
          </a:p>
        </p:txBody>
      </p:sp>
      <p:pic>
        <p:nvPicPr>
          <p:cNvPr id="7" name="Content Placeholder 10">
            <a:extLst>
              <a:ext uri="{FF2B5EF4-FFF2-40B4-BE49-F238E27FC236}">
                <a16:creationId xmlns:a16="http://schemas.microsoft.com/office/drawing/2014/main" id="{BF44DD6B-5A6D-A3F5-CBAD-070895412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150" y="1430445"/>
            <a:ext cx="2480191" cy="2940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65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28690-2F1C-9985-01BC-473B43EA2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324509E-1064-DB48-4C66-69EEF958C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0" y="539341"/>
            <a:ext cx="7088188" cy="88650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Translations available for EQ-5D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CB7D347-503A-5E88-FC3B-625F8C9CC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1504" y="1301818"/>
            <a:ext cx="4157248" cy="3227989"/>
          </a:xfrm>
        </p:spPr>
        <p:txBody>
          <a:bodyPr>
            <a:noAutofit/>
          </a:bodyPr>
          <a:lstStyle/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800" dirty="0"/>
              <a:t>EQ-5D instruments are currently available in more than </a:t>
            </a:r>
            <a:r>
              <a:rPr lang="en-GB" sz="1800" b="1" dirty="0">
                <a:solidFill>
                  <a:schemeClr val="accent1"/>
                </a:solidFill>
              </a:rPr>
              <a:t>200 languages</a:t>
            </a:r>
            <a:r>
              <a:rPr lang="en-GB" sz="1800" dirty="0"/>
              <a:t> worldwide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800" dirty="0"/>
              <a:t>There is also a British sign language version available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800" dirty="0"/>
              <a:t>If you need a translated version of the EQ-5D, it is very likely that we already have it available for use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800" dirty="0"/>
              <a:t>If we don’t have a translation available, you can request EuroQol to develop a new language version </a:t>
            </a:r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405E00A9-0097-F801-126A-464ED1E0421A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14</a:t>
            </a:fld>
            <a:endParaRPr lang="en-GB" sz="800" dirty="0">
              <a:solidFill>
                <a:schemeClr val="bg1"/>
              </a:solidFill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37D5FB9-D512-F9D0-2C6E-A3F3578180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6901" y="3194198"/>
            <a:ext cx="2954933" cy="12862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D07A9B-D098-066A-F961-21772BCF19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7091" y="1425844"/>
            <a:ext cx="2925825" cy="164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7837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Translation Process – EQ-5D">
            <a:extLst>
              <a:ext uri="{FF2B5EF4-FFF2-40B4-BE49-F238E27FC236}">
                <a16:creationId xmlns:a16="http://schemas.microsoft.com/office/drawing/2014/main" id="{740678E0-AD9B-DEAA-9852-67ACAF8CB0C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73"/>
          <a:stretch/>
        </p:blipFill>
        <p:spPr bwMode="auto">
          <a:xfrm>
            <a:off x="762759" y="1442720"/>
            <a:ext cx="5443308" cy="333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lowchart: Alternate Process 6">
            <a:extLst>
              <a:ext uri="{FF2B5EF4-FFF2-40B4-BE49-F238E27FC236}">
                <a16:creationId xmlns:a16="http://schemas.microsoft.com/office/drawing/2014/main" id="{01260E66-16FD-279D-1480-37BF8BB64DD7}"/>
              </a:ext>
            </a:extLst>
          </p:cNvPr>
          <p:cNvSpPr/>
          <p:nvPr/>
        </p:nvSpPr>
        <p:spPr>
          <a:xfrm>
            <a:off x="6623459" y="1924315"/>
            <a:ext cx="2072640" cy="2640245"/>
          </a:xfrm>
          <a:prstGeom prst="flowChartAlternateProces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Translations are typically paid by the customer</a:t>
            </a:r>
          </a:p>
          <a:p>
            <a:pPr algn="ctr">
              <a:spcAft>
                <a:spcPts val="1200"/>
              </a:spcAft>
            </a:pPr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For some non-commercial customers, the costs are waived</a:t>
            </a:r>
          </a:p>
          <a:p>
            <a:pPr algn="ctr">
              <a:spcAft>
                <a:spcPts val="1200"/>
              </a:spcAft>
            </a:pPr>
            <a:r>
              <a:rPr lang="en-GB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some cases, EuroQol funds the translation work for a new series of versions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BA59F856-41F7-27C7-475A-1B6679068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220" y="420857"/>
            <a:ext cx="8675800" cy="88650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The process for requesting a new language version of the EQ-5D</a:t>
            </a:r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F31AC394-B192-B812-1C81-5625EFC45F22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15</a:t>
            </a:fld>
            <a:endParaRPr lang="en-GB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221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D9DF6-0001-3EF9-D8AD-3877388E9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BA3CB8D-90B5-C5C9-8500-67D5D8A14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6106" y="798017"/>
            <a:ext cx="7088188" cy="3056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Key take-away messages </a:t>
            </a:r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C5DB19BC-D56A-17CB-8E2A-E3692695AE29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16</a:t>
            </a:fld>
            <a:endParaRPr lang="en-GB" sz="800" dirty="0">
              <a:solidFill>
                <a:schemeClr val="bg1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702296D-F108-73D0-C8CD-96317CAC1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241" y="1410989"/>
            <a:ext cx="6869899" cy="2965870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600" dirty="0"/>
              <a:t>Translating PROMs…</a:t>
            </a:r>
          </a:p>
          <a:p>
            <a:pPr marL="538163" lvl="5" indent="-180975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…is important because instruments need to be used worldwide, in various languages </a:t>
            </a:r>
          </a:p>
          <a:p>
            <a:pPr marL="538163" lvl="5" indent="-180975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…needs to be undertaken using a rigorous and robust approach to ensure that meaning is preserved, wording is acceptable to respondents in the new language, and psychometric properties are maintained; and to allow comparison or aggregation of results across countries</a:t>
            </a:r>
          </a:p>
          <a:p>
            <a:pPr marL="538163" lvl="5" indent="-180975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…should involve forward and backward translation and cognitive debriefing, as in the EuroQol translation process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1600" dirty="0" err="1"/>
              <a:t>EuroQol’s</a:t>
            </a:r>
            <a:r>
              <a:rPr lang="en-GB" sz="1600" dirty="0"/>
              <a:t> well-defined and methodologically sound approach helps guarantee the quality of the many different language versions of EQ-5D (&gt;200) that exist</a:t>
            </a:r>
          </a:p>
        </p:txBody>
      </p:sp>
    </p:spTree>
    <p:extLst>
      <p:ext uri="{BB962C8B-B14F-4D97-AF65-F5344CB8AC3E}">
        <p14:creationId xmlns:p14="http://schemas.microsoft.com/office/powerpoint/2010/main" val="2867550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E89D5-BEE3-9680-6226-7696D8E59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0F4C83-D2C7-7FD7-2730-52FDCC20D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0" y="539341"/>
            <a:ext cx="7088188" cy="88650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For more info…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E339E47-02B7-4992-F6BB-428910E685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1504" y="1301818"/>
            <a:ext cx="6634712" cy="3227989"/>
          </a:xfrm>
        </p:spPr>
        <p:txBody>
          <a:bodyPr>
            <a:noAutofit/>
          </a:bodyPr>
          <a:lstStyle/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800" dirty="0"/>
              <a:t>For general information on EuroQol and the EQ-5D, please refer to the EuroQol website at </a:t>
            </a:r>
            <a:r>
              <a:rPr lang="en-GB" sz="1800" dirty="0">
                <a:solidFill>
                  <a:schemeClr val="accent3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EQ-5D (euroqol.org)</a:t>
            </a:r>
            <a:endParaRPr lang="en-GB" sz="1800" dirty="0">
              <a:solidFill>
                <a:schemeClr val="accent3">
                  <a:lumMod val="50000"/>
                </a:schemeClr>
              </a:solidFill>
            </a:endParaRP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800" dirty="0"/>
              <a:t>An overview of the EuroQol translation process is available at: </a:t>
            </a:r>
            <a:r>
              <a:rPr lang="en-GB" sz="1800" dirty="0">
                <a:solidFill>
                  <a:schemeClr val="accent3">
                    <a:lumMod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Translation Process – EQ-5D (euroqol.org)</a:t>
            </a:r>
            <a:endParaRPr lang="en-GB" sz="1800" dirty="0">
              <a:solidFill>
                <a:schemeClr val="accent3">
                  <a:lumMod val="50000"/>
                </a:schemeClr>
              </a:solidFill>
            </a:endParaRP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800" dirty="0"/>
              <a:t>More information on the VMC is available at: </a:t>
            </a:r>
            <a:r>
              <a:rPr lang="en-GB" sz="1800" dirty="0">
                <a:solidFill>
                  <a:schemeClr val="accent3">
                    <a:lumMod val="5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Version Management Committee – EQ-5D (euroqol.org)</a:t>
            </a:r>
            <a:endParaRPr lang="en-GB" sz="1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96636FD1-1DDB-AE8C-1F37-A49D17629FBF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17</a:t>
            </a:fld>
            <a:endParaRPr lang="en-GB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9000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C1EC5-A65E-8483-D3AC-E45A7552E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C412B46-24D3-EFAA-DD90-4C99523C9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0" y="539341"/>
            <a:ext cx="7088188" cy="88650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References</a:t>
            </a:r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F9FD12A3-8D95-169C-F59E-667BE454CE76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18</a:t>
            </a:fld>
            <a:endParaRPr lang="en-GB" sz="800" dirty="0">
              <a:solidFill>
                <a:schemeClr val="bg1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E948E60-923D-D92C-A2EE-B9EB98DCA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7879" y="1180163"/>
            <a:ext cx="6790841" cy="344422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100" dirty="0">
                <a:solidFill>
                  <a:schemeClr val="accent1"/>
                </a:solidFill>
              </a:rPr>
              <a:t>Churchill K, Warner L, Keogh E, et al </a:t>
            </a:r>
            <a:r>
              <a:rPr lang="en-GB" sz="1100" b="1" dirty="0">
                <a:solidFill>
                  <a:schemeClr val="accent1"/>
                </a:solidFill>
              </a:rPr>
              <a:t>2021</a:t>
            </a:r>
            <a:r>
              <a:rPr lang="en-GB" sz="1100" dirty="0">
                <a:solidFill>
                  <a:schemeClr val="accent1"/>
                </a:solidFill>
              </a:rPr>
              <a:t> Implementation of EQ-5D-5L as a routine outcome measure in community outpatient and specialized rehabilitation services. </a:t>
            </a:r>
            <a:r>
              <a:rPr lang="en-GB" sz="1100" i="1" dirty="0">
                <a:solidFill>
                  <a:schemeClr val="accent1"/>
                </a:solidFill>
              </a:rPr>
              <a:t>J Patient Rep Outcomes </a:t>
            </a:r>
            <a:r>
              <a:rPr lang="en-GB" sz="1100" dirty="0">
                <a:solidFill>
                  <a:schemeClr val="accent1"/>
                </a:solidFill>
              </a:rPr>
              <a:t>5 (</a:t>
            </a:r>
            <a:r>
              <a:rPr lang="en-GB" sz="1100" dirty="0" err="1">
                <a:solidFill>
                  <a:schemeClr val="accent1"/>
                </a:solidFill>
              </a:rPr>
              <a:t>suppl</a:t>
            </a:r>
            <a:r>
              <a:rPr lang="en-GB" sz="1100" dirty="0">
                <a:solidFill>
                  <a:schemeClr val="accent1"/>
                </a:solidFill>
              </a:rPr>
              <a:t> 2): 103.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100" dirty="0">
                <a:solidFill>
                  <a:schemeClr val="accent1"/>
                </a:solidFill>
              </a:rPr>
              <a:t>European Medicines Agency (EMA) </a:t>
            </a:r>
            <a:r>
              <a:rPr lang="en-GB" sz="1100" b="1" dirty="0">
                <a:solidFill>
                  <a:schemeClr val="accent1"/>
                </a:solidFill>
              </a:rPr>
              <a:t>2014</a:t>
            </a:r>
            <a:r>
              <a:rPr lang="en-GB" sz="1100" dirty="0">
                <a:solidFill>
                  <a:schemeClr val="accent1"/>
                </a:solidFill>
              </a:rPr>
              <a:t> </a:t>
            </a:r>
            <a:r>
              <a:rPr lang="en-GB" sz="1100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Reflection Paper on the use of patient-reported outcome (PRO) measures in oncology studies</a:t>
            </a:r>
            <a:r>
              <a:rPr lang="en-GB" sz="1100" dirty="0">
                <a:solidFill>
                  <a:schemeClr val="accent1"/>
                </a:solidFill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100" dirty="0">
                <a:solidFill>
                  <a:schemeClr val="accent1"/>
                </a:solidFill>
              </a:rPr>
              <a:t>European Medicines Agency (EMA) </a:t>
            </a:r>
            <a:r>
              <a:rPr lang="en-GB" sz="1100" b="1" dirty="0">
                <a:solidFill>
                  <a:schemeClr val="accent1"/>
                </a:solidFill>
              </a:rPr>
              <a:t>2016</a:t>
            </a:r>
            <a:r>
              <a:rPr lang="en-GB" sz="1100" dirty="0">
                <a:solidFill>
                  <a:schemeClr val="accent1"/>
                </a:solidFill>
              </a:rPr>
              <a:t> </a:t>
            </a:r>
            <a:r>
              <a:rPr lang="en-GB" sz="1100" dirty="0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Appendix 2 to the guideline on the evaluation of anticancer medicinal products in man</a:t>
            </a:r>
            <a:r>
              <a:rPr lang="en-GB" sz="1100" dirty="0">
                <a:solidFill>
                  <a:schemeClr val="accent1"/>
                </a:solidFill>
              </a:rPr>
              <a:t>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100" dirty="0">
                <a:solidFill>
                  <a:schemeClr val="accent1"/>
                </a:solidFill>
              </a:rPr>
              <a:t>European Medicines Agency (EMA) </a:t>
            </a:r>
            <a:r>
              <a:rPr lang="en-GB" sz="1100" b="1" dirty="0">
                <a:solidFill>
                  <a:schemeClr val="accent1"/>
                </a:solidFill>
              </a:rPr>
              <a:t>2020</a:t>
            </a:r>
            <a:r>
              <a:rPr lang="en-GB" sz="1100" dirty="0">
                <a:solidFill>
                  <a:schemeClr val="accent1"/>
                </a:solidFill>
              </a:rPr>
              <a:t> </a:t>
            </a:r>
            <a:r>
              <a:rPr lang="en-GB" sz="1100" dirty="0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ICH Reflection Paper on proposed ICH guideline work to advance patient focused drug development</a:t>
            </a:r>
            <a:r>
              <a:rPr lang="en-GB" sz="1100" dirty="0">
                <a:solidFill>
                  <a:schemeClr val="accent1"/>
                </a:solidFill>
              </a:rPr>
              <a:t>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100" dirty="0">
                <a:solidFill>
                  <a:schemeClr val="accent1"/>
                </a:solidFill>
              </a:rPr>
              <a:t>European Medicines Agency (EMA) </a:t>
            </a:r>
            <a:r>
              <a:rPr lang="en-GB" sz="1100" b="1" dirty="0">
                <a:solidFill>
                  <a:schemeClr val="accent1"/>
                </a:solidFill>
              </a:rPr>
              <a:t>2022</a:t>
            </a:r>
            <a:r>
              <a:rPr lang="en-GB" sz="1100" dirty="0">
                <a:solidFill>
                  <a:schemeClr val="accent1"/>
                </a:solidFill>
              </a:rPr>
              <a:t> </a:t>
            </a:r>
            <a:r>
              <a:rPr lang="en-GB" sz="1100" dirty="0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Executive summary: Patient experience data in EU medicines development and regulatory decision-making workshop</a:t>
            </a:r>
            <a:r>
              <a:rPr lang="en-GB" sz="1100" dirty="0">
                <a:solidFill>
                  <a:schemeClr val="accent1"/>
                </a:solidFill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100" dirty="0">
                <a:solidFill>
                  <a:schemeClr val="accent1"/>
                </a:solidFill>
              </a:rPr>
              <a:t>Food and Drug Administration (FDA) </a:t>
            </a:r>
            <a:r>
              <a:rPr lang="en-GB" sz="1100" b="1" dirty="0">
                <a:solidFill>
                  <a:schemeClr val="accent1"/>
                </a:solidFill>
              </a:rPr>
              <a:t>2006</a:t>
            </a:r>
            <a:r>
              <a:rPr lang="en-GB" sz="1100" dirty="0">
                <a:solidFill>
                  <a:schemeClr val="accent1"/>
                </a:solidFill>
              </a:rPr>
              <a:t> Guidance for industry: patient-reported outcome measures: use in medical product development to support labeling claims: draft guidance. </a:t>
            </a:r>
            <a:r>
              <a:rPr lang="en-GB" sz="1100" i="1" dirty="0">
                <a:solidFill>
                  <a:schemeClr val="accent1"/>
                </a:solidFill>
              </a:rPr>
              <a:t>Health Qual Life Outcomes </a:t>
            </a:r>
            <a:r>
              <a:rPr lang="en-GB" sz="1100" dirty="0">
                <a:solidFill>
                  <a:schemeClr val="accent1"/>
                </a:solidFill>
              </a:rPr>
              <a:t>4: 79.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100" dirty="0">
                <a:solidFill>
                  <a:schemeClr val="accent1"/>
                </a:solidFill>
              </a:rPr>
              <a:t>Food and Drug Administration (FDA) </a:t>
            </a:r>
            <a:r>
              <a:rPr lang="en-GB" sz="1100" b="1" dirty="0">
                <a:solidFill>
                  <a:schemeClr val="accent1"/>
                </a:solidFill>
              </a:rPr>
              <a:t>2009</a:t>
            </a:r>
            <a:r>
              <a:rPr lang="en-GB" sz="1100" dirty="0">
                <a:solidFill>
                  <a:schemeClr val="accent1"/>
                </a:solidFill>
              </a:rPr>
              <a:t> </a:t>
            </a:r>
            <a:r>
              <a:rPr lang="en-GB" sz="1100" dirty="0">
                <a:solidFill>
                  <a:schemeClr val="accent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Guidance for industry patient-reported outcome measures: Use in medical product development to support labeling claims</a:t>
            </a:r>
            <a:r>
              <a:rPr lang="en-GB" sz="1100" dirty="0">
                <a:solidFill>
                  <a:schemeClr val="accent1"/>
                </a:solidFill>
              </a:rPr>
              <a:t>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100" dirty="0">
                <a:solidFill>
                  <a:schemeClr val="accent1"/>
                </a:solidFill>
              </a:rPr>
              <a:t>National Health Service (NHS) </a:t>
            </a:r>
            <a:r>
              <a:rPr lang="en-GB" sz="1100" b="1" dirty="0">
                <a:solidFill>
                  <a:schemeClr val="accent1"/>
                </a:solidFill>
              </a:rPr>
              <a:t>2023</a:t>
            </a:r>
            <a:r>
              <a:rPr lang="en-GB" sz="1100" dirty="0">
                <a:solidFill>
                  <a:schemeClr val="accent1"/>
                </a:solidFill>
              </a:rPr>
              <a:t> </a:t>
            </a:r>
            <a:r>
              <a:rPr lang="en-GB" sz="1100" dirty="0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Background information about PROMs</a:t>
            </a:r>
            <a:r>
              <a:rPr lang="en-GB" sz="1100" dirty="0">
                <a:solidFill>
                  <a:schemeClr val="accent1"/>
                </a:solidFill>
              </a:rPr>
              <a:t>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100" dirty="0">
                <a:solidFill>
                  <a:schemeClr val="accent1"/>
                </a:solidFill>
              </a:rPr>
              <a:t>National Joint Registry </a:t>
            </a:r>
            <a:r>
              <a:rPr lang="en-GB" sz="1100" b="1" dirty="0">
                <a:solidFill>
                  <a:schemeClr val="accent1"/>
                </a:solidFill>
              </a:rPr>
              <a:t>2022</a:t>
            </a:r>
            <a:r>
              <a:rPr lang="en-GB" sz="1100" dirty="0">
                <a:solidFill>
                  <a:schemeClr val="accent1"/>
                </a:solidFill>
              </a:rPr>
              <a:t> </a:t>
            </a:r>
            <a:r>
              <a:rPr lang="en-GB" sz="1100" dirty="0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NJR Patient-reported outcome measures (PROMs)</a:t>
            </a:r>
            <a:r>
              <a:rPr lang="en-GB" sz="1100" dirty="0">
                <a:solidFill>
                  <a:schemeClr val="accent1"/>
                </a:solidFill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100" dirty="0">
                <a:solidFill>
                  <a:schemeClr val="accent1"/>
                </a:solidFill>
              </a:rPr>
              <a:t>Rabin R, Gudex C, Selai C, et al </a:t>
            </a:r>
            <a:r>
              <a:rPr lang="en-GB" sz="1100" b="1" dirty="0">
                <a:solidFill>
                  <a:schemeClr val="accent1"/>
                </a:solidFill>
              </a:rPr>
              <a:t>2014</a:t>
            </a:r>
            <a:r>
              <a:rPr lang="en-GB" sz="1100" dirty="0">
                <a:solidFill>
                  <a:schemeClr val="accent1"/>
                </a:solidFill>
              </a:rPr>
              <a:t> From translation to version management: a history and review of methods for the cultural adaptation of the EuroQol five-dimensional questionnaire. </a:t>
            </a:r>
            <a:r>
              <a:rPr lang="en-GB" sz="1100" i="1" dirty="0">
                <a:solidFill>
                  <a:schemeClr val="accent1"/>
                </a:solidFill>
              </a:rPr>
              <a:t>Value Health </a:t>
            </a:r>
            <a:r>
              <a:rPr lang="en-GB" sz="1100" dirty="0">
                <a:solidFill>
                  <a:schemeClr val="accent1"/>
                </a:solidFill>
              </a:rPr>
              <a:t>17(1): 70–76.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100" dirty="0">
                <a:solidFill>
                  <a:schemeClr val="accent1"/>
                </a:solidFill>
              </a:rPr>
              <a:t>Wild D, Grove A, Martin M, et al </a:t>
            </a:r>
            <a:r>
              <a:rPr lang="en-GB" sz="1100" b="1" dirty="0">
                <a:solidFill>
                  <a:schemeClr val="accent1"/>
                </a:solidFill>
              </a:rPr>
              <a:t>2005</a:t>
            </a:r>
            <a:r>
              <a:rPr lang="en-GB" sz="1100" dirty="0">
                <a:solidFill>
                  <a:schemeClr val="accent1"/>
                </a:solidFill>
              </a:rPr>
              <a:t> Principles of good practice for the translation and cultural adaptation process for patient-reported outcomes (PRO) measures: Report of the ISPOR Task Force for Translation and Cultural Adaptation. </a:t>
            </a:r>
            <a:r>
              <a:rPr lang="en-GB" sz="1100" i="1" dirty="0">
                <a:solidFill>
                  <a:schemeClr val="accent1"/>
                </a:solidFill>
              </a:rPr>
              <a:t>Value Health </a:t>
            </a:r>
            <a:r>
              <a:rPr lang="en-GB" sz="1100" dirty="0">
                <a:solidFill>
                  <a:schemeClr val="accent1"/>
                </a:solidFill>
              </a:rPr>
              <a:t>8(2): 94–104.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3584908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525E1-E715-E6B4-0A7C-D3EA73446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D1718A-0F59-EADF-7A3D-09967BB30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0" y="539341"/>
            <a:ext cx="7088188" cy="88650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Data sharing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2CF5249-F8E9-9CFB-EEDE-B576454B0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1504" y="1301818"/>
            <a:ext cx="6591162" cy="3227989"/>
          </a:xfrm>
        </p:spPr>
        <p:txBody>
          <a:bodyPr>
            <a:noAutofit/>
          </a:bodyPr>
          <a:lstStyle/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600" dirty="0"/>
              <a:t>This slide set was developed by the 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600" dirty="0"/>
              <a:t>Including the copyright line </a:t>
            </a:r>
            <a:r>
              <a:rPr lang="en-GB" sz="16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16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600" dirty="0"/>
              <a:t>Neither this presentation nor any of its parts may be sold, distributed or modified for commercial gain </a:t>
            </a:r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4BD113B4-78BC-7C92-1D5A-64204FD44313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19</a:t>
            </a:fld>
            <a:endParaRPr lang="en-GB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762495"/>
      </p:ext>
    </p:extLst>
  </p:cSld>
  <p:clrMapOvr>
    <a:masterClrMapping/>
  </p:clrMapOvr>
</p:sld>
</file>

<file path=ppt/theme/theme1.xml><?xml version="1.0" encoding="utf-8"?>
<a:theme xmlns:a="http://schemas.openxmlformats.org/drawingml/2006/main" name="EuroQol Officethema 2024">
  <a:themeElements>
    <a:clrScheme name="">
      <a:dk1>
        <a:srgbClr val="00496D"/>
      </a:dk1>
      <a:lt1>
        <a:srgbClr val="FFFFFF"/>
      </a:lt1>
      <a:dk2>
        <a:srgbClr val="6AAA89"/>
      </a:dk2>
      <a:lt2>
        <a:srgbClr val="FFFFFF"/>
      </a:lt2>
      <a:accent1>
        <a:srgbClr val="00496D"/>
      </a:accent1>
      <a:accent2>
        <a:srgbClr val="397874"/>
      </a:accent2>
      <a:accent3>
        <a:srgbClr val="C89611"/>
      </a:accent3>
      <a:accent4>
        <a:srgbClr val="80A5B6"/>
      </a:accent4>
      <a:accent5>
        <a:srgbClr val="AFC8C8"/>
      </a:accent5>
      <a:accent6>
        <a:srgbClr val="E3CB89"/>
      </a:accent6>
      <a:hlink>
        <a:srgbClr val="FFFFFF"/>
      </a:hlink>
      <a:folHlink>
        <a:srgbClr val="FFFFFF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uroQol PPP 2024_Comms Team" id="{2FE28ED4-E7D9-4106-A295-FF3AA6D377F6}" vid="{41C882B7-0AAA-4142-BF7B-D675BF434553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F8999170FA1742BC27DA81683E8DD3" ma:contentTypeVersion="13" ma:contentTypeDescription="Create a new document." ma:contentTypeScope="" ma:versionID="23eb900766532bf7b6f2de977e321785">
  <xsd:schema xmlns:xsd="http://www.w3.org/2001/XMLSchema" xmlns:xs="http://www.w3.org/2001/XMLSchema" xmlns:p="http://schemas.microsoft.com/office/2006/metadata/properties" xmlns:ns2="d6dd1ca1-a757-4788-b8b3-1e2fd95c9f38" xmlns:ns3="ce70f26f-5950-4a9a-b6d5-2cd5a0083796" targetNamespace="http://schemas.microsoft.com/office/2006/metadata/properties" ma:root="true" ma:fieldsID="d0cc4a8ba75fe72345a9f30f900cfe97" ns2:_="" ns3:_="">
    <xsd:import namespace="d6dd1ca1-a757-4788-b8b3-1e2fd95c9f38"/>
    <xsd:import namespace="ce70f26f-5950-4a9a-b6d5-2cd5a008379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dd1ca1-a757-4788-b8b3-1e2fd95c9f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a3b07230-984e-4e25-8fcf-24483e91ba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70f26f-5950-4a9a-b6d5-2cd5a0083796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a73378ff-4d43-41d5-bc48-565ce431e7dc}" ma:internalName="TaxCatchAll" ma:showField="CatchAllData" ma:web="ce70f26f-5950-4a9a-b6d5-2cd5a008379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e70f26f-5950-4a9a-b6d5-2cd5a0083796" xsi:nil="true"/>
    <lcf76f155ced4ddcb4097134ff3c332f xmlns="d6dd1ca1-a757-4788-b8b3-1e2fd95c9f3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28636EE-0CDE-4EA8-AFFC-3581F8D5AC8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0087BDE-38CB-4249-9DAD-6C281EFC5B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dd1ca1-a757-4788-b8b3-1e2fd95c9f38"/>
    <ds:schemaRef ds:uri="ce70f26f-5950-4a9a-b6d5-2cd5a008379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4F49322-C979-4AFC-BE17-F1910E2615DB}">
  <ds:schemaRefs>
    <ds:schemaRef ds:uri="http://schemas.microsoft.com/office/2006/metadata/properties"/>
    <ds:schemaRef ds:uri="http://schemas.microsoft.com/office/infopath/2007/PartnerControls"/>
    <ds:schemaRef ds:uri="fc846b63-19ef-4c7c-89b3-9ad1c7038d78"/>
    <ds:schemaRef ds:uri="e2f3d88c-52cb-4c66-a2d7-c5642fc18c4d"/>
    <ds:schemaRef ds:uri="ce70f26f-5950-4a9a-b6d5-2cd5a0083796"/>
    <ds:schemaRef ds:uri="d6dd1ca1-a757-4788-b8b3-1e2fd95c9f3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EuroQol PPP 2024_Comms Team</Template>
  <TotalTime>8648</TotalTime>
  <Words>2991</Words>
  <Application>Microsoft Office PowerPoint</Application>
  <PresentationFormat>On-screen Show (16:9)</PresentationFormat>
  <Paragraphs>196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Apple Symbols</vt:lpstr>
      <vt:lpstr>Arial</vt:lpstr>
      <vt:lpstr>Calibri</vt:lpstr>
      <vt:lpstr>Open Sans</vt:lpstr>
      <vt:lpstr>Wingdings</vt:lpstr>
      <vt:lpstr>EuroQol Officethema 2024</vt:lpstr>
      <vt:lpstr>PowerPoint Presentation</vt:lpstr>
      <vt:lpstr>Overview</vt:lpstr>
      <vt:lpstr>What are PROs and PROMs?</vt:lpstr>
      <vt:lpstr>Uses of PROMs</vt:lpstr>
      <vt:lpstr>Why do PROMs need to be translated?</vt:lpstr>
      <vt:lpstr>Why do PROMs need to be translated?</vt:lpstr>
      <vt:lpstr>Some challenges around translating a PROM…</vt:lpstr>
      <vt:lpstr>The EuroQol process for translating a PROM – using EQ-5D as an example </vt:lpstr>
      <vt:lpstr>The translation process: Overview</vt:lpstr>
      <vt:lpstr>Step 1: Forward translation </vt:lpstr>
      <vt:lpstr>Step 2: Backward translation </vt:lpstr>
      <vt:lpstr>Step 3: Cognitive debriefing </vt:lpstr>
      <vt:lpstr>Completion of the translation process </vt:lpstr>
      <vt:lpstr>Translations available for EQ-5D</vt:lpstr>
      <vt:lpstr>The process for requesting a new language version of the EQ-5D</vt:lpstr>
      <vt:lpstr>Key take-away messages </vt:lpstr>
      <vt:lpstr>For more info…</vt:lpstr>
      <vt:lpstr>References</vt:lpstr>
      <vt:lpstr>Data sharing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Tessa Kennedy-Martin</dc:creator>
  <cp:lastModifiedBy>Matthew Kennedy-Martin</cp:lastModifiedBy>
  <cp:revision>38</cp:revision>
  <dcterms:created xsi:type="dcterms:W3CDTF">2024-08-19T13:57:36Z</dcterms:created>
  <dcterms:modified xsi:type="dcterms:W3CDTF">2026-10-28T13:26:30Z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0x01010099F8999170FA1742BC27DA81683E8DD3</vt:lpwstr>
  </property>
</Properties>
</file>