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4"/>
  </p:sldMasterIdLst>
  <p:notesMasterIdLst>
    <p:notesMasterId r:id="rId18"/>
  </p:notesMasterIdLst>
  <p:handoutMasterIdLst>
    <p:handoutMasterId r:id="rId19"/>
  </p:handoutMasterIdLst>
  <p:sldIdLst>
    <p:sldId id="304" r:id="rId5"/>
    <p:sldId id="331" r:id="rId6"/>
    <p:sldId id="374" r:id="rId7"/>
    <p:sldId id="375" r:id="rId8"/>
    <p:sldId id="376" r:id="rId9"/>
    <p:sldId id="377" r:id="rId10"/>
    <p:sldId id="378" r:id="rId11"/>
    <p:sldId id="379" r:id="rId12"/>
    <p:sldId id="380" r:id="rId13"/>
    <p:sldId id="381" r:id="rId14"/>
    <p:sldId id="383" r:id="rId15"/>
    <p:sldId id="384" r:id="rId16"/>
    <p:sldId id="385" r:id="rId17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3379" userDrawn="1">
          <p15:clr>
            <a:srgbClr val="A4A3A4"/>
          </p15:clr>
        </p15:guide>
        <p15:guide id="3" pos="1156" userDrawn="1">
          <p15:clr>
            <a:srgbClr val="A4A3A4"/>
          </p15:clr>
        </p15:guide>
        <p15:guide id="4" pos="562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E68DBF29-173B-1EE4-E980-EBF86C79181A}" name="Editor" initials="AT" userId="Editor" providerId="None"/>
  <p188:author id="{3E8B4EC0-E327-F9F8-3B2E-DECEDB41071C}" name="Hannah Penton" initials="HP" userId="S::Penton@member.euroqol.org::ecb042f7-e0a3-407f-888d-a4800c51752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D76650"/>
    <a:srgbClr val="004A6D"/>
    <a:srgbClr val="397875"/>
    <a:srgbClr val="C99712"/>
    <a:srgbClr val="80A5B6"/>
    <a:srgbClr val="AFC8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876" autoAdjust="0"/>
    <p:restoredTop sz="80920" autoAdjust="0"/>
  </p:normalViewPr>
  <p:slideViewPr>
    <p:cSldViewPr snapToGrid="0">
      <p:cViewPr varScale="1">
        <p:scale>
          <a:sx n="172" d="100"/>
          <a:sy n="172" d="100"/>
        </p:scale>
        <p:origin x="1844" y="108"/>
      </p:cViewPr>
      <p:guideLst>
        <p:guide orient="horz" pos="1620"/>
        <p:guide pos="3379"/>
        <p:guide pos="1156"/>
        <p:guide pos="562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72" d="100"/>
          <a:sy n="172" d="100"/>
        </p:scale>
        <p:origin x="3224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hew Kennedy-Martin" userId="484a8848-a8eb-478f-9bf0-2625335bf411" providerId="ADAL" clId="{8CD235BA-0AE7-444A-AFA9-2C11F8283A1A}"/>
    <pc:docChg chg="undo redo custSel addSld delSld modSld">
      <pc:chgData name="Matthew Kennedy-Martin" userId="484a8848-a8eb-478f-9bf0-2625335bf411" providerId="ADAL" clId="{8CD235BA-0AE7-444A-AFA9-2C11F8283A1A}" dt="2026-10-28T13:10:33.729" v="2899" actId="20577"/>
      <pc:docMkLst>
        <pc:docMk/>
      </pc:docMkLst>
      <pc:sldChg chg="addSp delSp modSp mod">
        <pc:chgData name="Matthew Kennedy-Martin" userId="484a8848-a8eb-478f-9bf0-2625335bf411" providerId="ADAL" clId="{8CD235BA-0AE7-444A-AFA9-2C11F8283A1A}" dt="2026-10-14T08:51:39.712" v="2808" actId="22"/>
        <pc:sldMkLst>
          <pc:docMk/>
          <pc:sldMk cId="1405263235" sldId="304"/>
        </pc:sldMkLst>
        <pc:spChg chg="add del">
          <ac:chgData name="Matthew Kennedy-Martin" userId="484a8848-a8eb-478f-9bf0-2625335bf411" providerId="ADAL" clId="{8CD235BA-0AE7-444A-AFA9-2C11F8283A1A}" dt="2026-10-14T08:51:39.712" v="2808" actId="22"/>
          <ac:spMkLst>
            <pc:docMk/>
            <pc:sldMk cId="1405263235" sldId="304"/>
            <ac:spMk id="4" creationId="{34EA6802-DD81-9E40-9BD7-52B1057D52FD}"/>
          </ac:spMkLst>
        </pc:spChg>
        <pc:spChg chg="mod">
          <ac:chgData name="Matthew Kennedy-Martin" userId="484a8848-a8eb-478f-9bf0-2625335bf411" providerId="ADAL" clId="{8CD235BA-0AE7-444A-AFA9-2C11F8283A1A}" dt="2026-10-10T21:51:23.643" v="606" actId="27636"/>
          <ac:spMkLst>
            <pc:docMk/>
            <pc:sldMk cId="1405263235" sldId="304"/>
            <ac:spMk id="12" creationId="{B5ACCA1D-DEC5-02E0-0428-BFDA4210F818}"/>
          </ac:spMkLst>
        </pc:spChg>
      </pc:sldChg>
      <pc:sldChg chg="addSp delSp modSp mod">
        <pc:chgData name="Matthew Kennedy-Martin" userId="484a8848-a8eb-478f-9bf0-2625335bf411" providerId="ADAL" clId="{8CD235BA-0AE7-444A-AFA9-2C11F8283A1A}" dt="2026-10-28T13:02:55.314" v="2848" actId="13926"/>
        <pc:sldMkLst>
          <pc:docMk/>
          <pc:sldMk cId="1792296092" sldId="331"/>
        </pc:sldMkLst>
        <pc:spChg chg="mod">
          <ac:chgData name="Matthew Kennedy-Martin" userId="484a8848-a8eb-478f-9bf0-2625335bf411" providerId="ADAL" clId="{8CD235BA-0AE7-444A-AFA9-2C11F8283A1A}" dt="2026-10-10T21:29:20.694" v="71" actId="404"/>
          <ac:spMkLst>
            <pc:docMk/>
            <pc:sldMk cId="1792296092" sldId="331"/>
            <ac:spMk id="4" creationId="{64A206F1-B77C-A0A0-66B1-B16D06EFC5B0}"/>
          </ac:spMkLst>
        </pc:spChg>
        <pc:spChg chg="mod">
          <ac:chgData name="Matthew Kennedy-Martin" userId="484a8848-a8eb-478f-9bf0-2625335bf411" providerId="ADAL" clId="{8CD235BA-0AE7-444A-AFA9-2C11F8283A1A}" dt="2026-10-28T13:02:44.630" v="2847" actId="13926"/>
          <ac:spMkLst>
            <pc:docMk/>
            <pc:sldMk cId="1792296092" sldId="331"/>
            <ac:spMk id="5" creationId="{F83492D9-24FC-54CA-C48D-CEE1649351D9}"/>
          </ac:spMkLst>
        </pc:spChg>
        <pc:spChg chg="add mod">
          <ac:chgData name="Matthew Kennedy-Martin" userId="484a8848-a8eb-478f-9bf0-2625335bf411" providerId="ADAL" clId="{8CD235BA-0AE7-444A-AFA9-2C11F8283A1A}" dt="2026-10-28T13:02:55.314" v="2848" actId="13926"/>
          <ac:spMkLst>
            <pc:docMk/>
            <pc:sldMk cId="1792296092" sldId="331"/>
            <ac:spMk id="6" creationId="{E2A4AF8C-6BAD-21AB-7CC5-3EB1FE71BBCC}"/>
          </ac:spMkLst>
        </pc:spChg>
        <pc:picChg chg="add mod modCrop">
          <ac:chgData name="Matthew Kennedy-Martin" userId="484a8848-a8eb-478f-9bf0-2625335bf411" providerId="ADAL" clId="{8CD235BA-0AE7-444A-AFA9-2C11F8283A1A}" dt="2026-10-10T21:41:49.502" v="198" actId="732"/>
          <ac:picMkLst>
            <pc:docMk/>
            <pc:sldMk cId="1792296092" sldId="331"/>
            <ac:picMk id="3" creationId="{D4A6C001-F7DC-BF18-333D-2ABAB8455EA6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8T13:04:19.450" v="2853" actId="20577"/>
        <pc:sldMkLst>
          <pc:docMk/>
          <pc:sldMk cId="621987500" sldId="374"/>
        </pc:sldMkLst>
        <pc:spChg chg="add mod">
          <ac:chgData name="Matthew Kennedy-Martin" userId="484a8848-a8eb-478f-9bf0-2625335bf411" providerId="ADAL" clId="{8CD235BA-0AE7-444A-AFA9-2C11F8283A1A}" dt="2026-10-28T13:04:19.450" v="2853" actId="20577"/>
          <ac:spMkLst>
            <pc:docMk/>
            <pc:sldMk cId="621987500" sldId="374"/>
            <ac:spMk id="2" creationId="{3BD10B61-B01F-445E-B3ED-45C0012C04E4}"/>
          </ac:spMkLst>
        </pc:spChg>
        <pc:spChg chg="mod">
          <ac:chgData name="Matthew Kennedy-Martin" userId="484a8848-a8eb-478f-9bf0-2625335bf411" providerId="ADAL" clId="{8CD235BA-0AE7-444A-AFA9-2C11F8283A1A}" dt="2026-10-10T21:54:42.926" v="703" actId="20577"/>
          <ac:spMkLst>
            <pc:docMk/>
            <pc:sldMk cId="621987500" sldId="374"/>
            <ac:spMk id="4" creationId="{0F632C1E-1C20-C433-28F0-2C5D7645FFA3}"/>
          </ac:spMkLst>
        </pc:spChg>
        <pc:spChg chg="add mod">
          <ac:chgData name="Matthew Kennedy-Martin" userId="484a8848-a8eb-478f-9bf0-2625335bf411" providerId="ADAL" clId="{8CD235BA-0AE7-444A-AFA9-2C11F8283A1A}" dt="2026-10-28T13:03:37.750" v="2849" actId="13926"/>
          <ac:spMkLst>
            <pc:docMk/>
            <pc:sldMk cId="621987500" sldId="374"/>
            <ac:spMk id="11" creationId="{012064DD-B575-C468-2ADB-A49EDA4A938A}"/>
          </ac:spMkLst>
        </pc:spChg>
        <pc:picChg chg="add mod">
          <ac:chgData name="Matthew Kennedy-Martin" userId="484a8848-a8eb-478f-9bf0-2625335bf411" providerId="ADAL" clId="{8CD235BA-0AE7-444A-AFA9-2C11F8283A1A}" dt="2026-10-10T22:05:13.234" v="900" actId="1076"/>
          <ac:picMkLst>
            <pc:docMk/>
            <pc:sldMk cId="621987500" sldId="374"/>
            <ac:picMk id="7" creationId="{FA34FD2C-ABBC-D7E1-6070-5D2B3F1BA124}"/>
          </ac:picMkLst>
        </pc:picChg>
        <pc:picChg chg="add mod ord">
          <ac:chgData name="Matthew Kennedy-Martin" userId="484a8848-a8eb-478f-9bf0-2625335bf411" providerId="ADAL" clId="{8CD235BA-0AE7-444A-AFA9-2C11F8283A1A}" dt="2026-10-10T22:04:45.471" v="898" actId="1076"/>
          <ac:picMkLst>
            <pc:docMk/>
            <pc:sldMk cId="621987500" sldId="374"/>
            <ac:picMk id="15" creationId="{E173885A-1126-4FE7-9CF6-1FD873F0019A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8T13:07:03.582" v="2883" actId="20577"/>
        <pc:sldMkLst>
          <pc:docMk/>
          <pc:sldMk cId="1043315334" sldId="375"/>
        </pc:sldMkLst>
        <pc:spChg chg="add mod">
          <ac:chgData name="Matthew Kennedy-Martin" userId="484a8848-a8eb-478f-9bf0-2625335bf411" providerId="ADAL" clId="{8CD235BA-0AE7-444A-AFA9-2C11F8283A1A}" dt="2026-10-28T13:06:22.661" v="2878" actId="6549"/>
          <ac:spMkLst>
            <pc:docMk/>
            <pc:sldMk cId="1043315334" sldId="375"/>
            <ac:spMk id="3" creationId="{9D6B7CA7-834E-03AC-56EC-630128708644}"/>
          </ac:spMkLst>
        </pc:spChg>
        <pc:spChg chg="mod">
          <ac:chgData name="Matthew Kennedy-Martin" userId="484a8848-a8eb-478f-9bf0-2625335bf411" providerId="ADAL" clId="{8CD235BA-0AE7-444A-AFA9-2C11F8283A1A}" dt="2026-10-10T22:09:39.208" v="992" actId="20577"/>
          <ac:spMkLst>
            <pc:docMk/>
            <pc:sldMk cId="1043315334" sldId="375"/>
            <ac:spMk id="4" creationId="{619CBE68-FBB5-9CC7-39C0-6D06F2DBBF88}"/>
          </ac:spMkLst>
        </pc:spChg>
        <pc:spChg chg="add del mod">
          <ac:chgData name="Matthew Kennedy-Martin" userId="484a8848-a8eb-478f-9bf0-2625335bf411" providerId="ADAL" clId="{8CD235BA-0AE7-444A-AFA9-2C11F8283A1A}" dt="2026-10-28T13:05:56.661" v="2861"/>
          <ac:spMkLst>
            <pc:docMk/>
            <pc:sldMk cId="1043315334" sldId="375"/>
            <ac:spMk id="5" creationId="{04DCAA09-E4BA-2462-5ABB-152716C52369}"/>
          </ac:spMkLst>
        </pc:spChg>
        <pc:spChg chg="mod">
          <ac:chgData name="Matthew Kennedy-Martin" userId="484a8848-a8eb-478f-9bf0-2625335bf411" providerId="ADAL" clId="{8CD235BA-0AE7-444A-AFA9-2C11F8283A1A}" dt="2026-10-28T13:07:03.582" v="2883" actId="20577"/>
          <ac:spMkLst>
            <pc:docMk/>
            <pc:sldMk cId="1043315334" sldId="375"/>
            <ac:spMk id="11" creationId="{E60F925E-6784-132C-524E-955ED3E1EC28}"/>
          </ac:spMkLst>
        </pc:spChg>
        <pc:picChg chg="add mod ord modCrop">
          <ac:chgData name="Matthew Kennedy-Martin" userId="484a8848-a8eb-478f-9bf0-2625335bf411" providerId="ADAL" clId="{8CD235BA-0AE7-444A-AFA9-2C11F8283A1A}" dt="2026-10-11T08:41:08.735" v="2504" actId="167"/>
          <ac:picMkLst>
            <pc:docMk/>
            <pc:sldMk cId="1043315334" sldId="375"/>
            <ac:picMk id="12" creationId="{7F2B1420-5C97-962D-29A1-A0A5F9668EB9}"/>
          </ac:picMkLst>
        </pc:picChg>
      </pc:sldChg>
      <pc:sldChg chg="addSp delSp modSp add mod delAnim modAnim">
        <pc:chgData name="Matthew Kennedy-Martin" userId="484a8848-a8eb-478f-9bf0-2625335bf411" providerId="ADAL" clId="{8CD235BA-0AE7-444A-AFA9-2C11F8283A1A}" dt="2026-10-28T13:08:14.933" v="2891" actId="113"/>
        <pc:sldMkLst>
          <pc:docMk/>
          <pc:sldMk cId="3259534403" sldId="376"/>
        </pc:sldMkLst>
        <pc:spChg chg="mod">
          <ac:chgData name="Matthew Kennedy-Martin" userId="484a8848-a8eb-478f-9bf0-2625335bf411" providerId="ADAL" clId="{8CD235BA-0AE7-444A-AFA9-2C11F8283A1A}" dt="2026-10-10T22:49:43.036" v="1294" actId="20577"/>
          <ac:spMkLst>
            <pc:docMk/>
            <pc:sldMk cId="3259534403" sldId="376"/>
            <ac:spMk id="4" creationId="{8F6EFF09-D8EE-7BBF-0B59-A60B864A32E6}"/>
          </ac:spMkLst>
        </pc:spChg>
        <pc:spChg chg="mod">
          <ac:chgData name="Matthew Kennedy-Martin" userId="484a8848-a8eb-478f-9bf0-2625335bf411" providerId="ADAL" clId="{8CD235BA-0AE7-444A-AFA9-2C11F8283A1A}" dt="2026-10-28T13:08:14.933" v="2891" actId="113"/>
          <ac:spMkLst>
            <pc:docMk/>
            <pc:sldMk cId="3259534403" sldId="376"/>
            <ac:spMk id="11" creationId="{D7BAD0C6-BE57-0BD1-D7F2-1244760965A4}"/>
          </ac:spMkLst>
        </pc:spChg>
        <pc:picChg chg="add mod">
          <ac:chgData name="Matthew Kennedy-Martin" userId="484a8848-a8eb-478f-9bf0-2625335bf411" providerId="ADAL" clId="{8CD235BA-0AE7-444A-AFA9-2C11F8283A1A}" dt="2026-10-24T14:47:55.706" v="2846" actId="1076"/>
          <ac:picMkLst>
            <pc:docMk/>
            <pc:sldMk cId="3259534403" sldId="376"/>
            <ac:picMk id="16" creationId="{5E6384F5-B26D-708D-AA5D-893CA8645942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11T08:46:17.606" v="2534" actId="14100"/>
        <pc:sldMkLst>
          <pc:docMk/>
          <pc:sldMk cId="2851951099" sldId="377"/>
        </pc:sldMkLst>
        <pc:spChg chg="mod">
          <ac:chgData name="Matthew Kennedy-Martin" userId="484a8848-a8eb-478f-9bf0-2625335bf411" providerId="ADAL" clId="{8CD235BA-0AE7-444A-AFA9-2C11F8283A1A}" dt="2026-10-10T22:59:33.323" v="1360" actId="20577"/>
          <ac:spMkLst>
            <pc:docMk/>
            <pc:sldMk cId="2851951099" sldId="377"/>
            <ac:spMk id="4" creationId="{0AD17CAA-4C4C-84EF-040B-80A2D102450A}"/>
          </ac:spMkLst>
        </pc:spChg>
        <pc:spChg chg="mod">
          <ac:chgData name="Matthew Kennedy-Martin" userId="484a8848-a8eb-478f-9bf0-2625335bf411" providerId="ADAL" clId="{8CD235BA-0AE7-444A-AFA9-2C11F8283A1A}" dt="2026-10-10T23:10:56.204" v="1405" actId="20577"/>
          <ac:spMkLst>
            <pc:docMk/>
            <pc:sldMk cId="2851951099" sldId="377"/>
            <ac:spMk id="11" creationId="{5939559B-188C-ED8D-43C5-4B183A2AA1EA}"/>
          </ac:spMkLst>
        </pc:spChg>
        <pc:picChg chg="add mod">
          <ac:chgData name="Matthew Kennedy-Martin" userId="484a8848-a8eb-478f-9bf0-2625335bf411" providerId="ADAL" clId="{8CD235BA-0AE7-444A-AFA9-2C11F8283A1A}" dt="2026-10-10T23:05:43.547" v="1401" actId="14100"/>
          <ac:picMkLst>
            <pc:docMk/>
            <pc:sldMk cId="2851951099" sldId="377"/>
            <ac:picMk id="3" creationId="{04487B42-80E5-1EE7-C224-33A89FC2B596}"/>
          </ac:picMkLst>
        </pc:picChg>
        <pc:picChg chg="add mod">
          <ac:chgData name="Matthew Kennedy-Martin" userId="484a8848-a8eb-478f-9bf0-2625335bf411" providerId="ADAL" clId="{8CD235BA-0AE7-444A-AFA9-2C11F8283A1A}" dt="2026-10-11T08:46:17.606" v="2534" actId="14100"/>
          <ac:picMkLst>
            <pc:docMk/>
            <pc:sldMk cId="2851951099" sldId="377"/>
            <ac:picMk id="23" creationId="{B0A91238-DEDC-5BC9-8CEA-E0683B4D5E8F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8T13:09:56.667" v="2896" actId="113"/>
        <pc:sldMkLst>
          <pc:docMk/>
          <pc:sldMk cId="4096212565" sldId="378"/>
        </pc:sldMkLst>
        <pc:spChg chg="mod">
          <ac:chgData name="Matthew Kennedy-Martin" userId="484a8848-a8eb-478f-9bf0-2625335bf411" providerId="ADAL" clId="{8CD235BA-0AE7-444A-AFA9-2C11F8283A1A}" dt="2026-10-10T23:14:52.550" v="1423" actId="20577"/>
          <ac:spMkLst>
            <pc:docMk/>
            <pc:sldMk cId="4096212565" sldId="378"/>
            <ac:spMk id="4" creationId="{28C3895E-FC55-D619-0AF3-41BA29CCBD5D}"/>
          </ac:spMkLst>
        </pc:spChg>
        <pc:spChg chg="add mod">
          <ac:chgData name="Matthew Kennedy-Martin" userId="484a8848-a8eb-478f-9bf0-2625335bf411" providerId="ADAL" clId="{8CD235BA-0AE7-444A-AFA9-2C11F8283A1A}" dt="2026-10-10T23:23:10.414" v="1575" actId="1076"/>
          <ac:spMkLst>
            <pc:docMk/>
            <pc:sldMk cId="4096212565" sldId="378"/>
            <ac:spMk id="7" creationId="{8A010C4E-36F1-088F-B141-6FB8072A0490}"/>
          </ac:spMkLst>
        </pc:spChg>
        <pc:spChg chg="add mod">
          <ac:chgData name="Matthew Kennedy-Martin" userId="484a8848-a8eb-478f-9bf0-2625335bf411" providerId="ADAL" clId="{8CD235BA-0AE7-444A-AFA9-2C11F8283A1A}" dt="2026-10-28T13:09:43.355" v="2893" actId="113"/>
          <ac:spMkLst>
            <pc:docMk/>
            <pc:sldMk cId="4096212565" sldId="378"/>
            <ac:spMk id="8" creationId="{5908938D-12CD-D217-C8F8-33C01F641673}"/>
          </ac:spMkLst>
        </pc:spChg>
        <pc:spChg chg="mod">
          <ac:chgData name="Matthew Kennedy-Martin" userId="484a8848-a8eb-478f-9bf0-2625335bf411" providerId="ADAL" clId="{8CD235BA-0AE7-444A-AFA9-2C11F8283A1A}" dt="2026-10-28T13:09:56.667" v="2896" actId="113"/>
          <ac:spMkLst>
            <pc:docMk/>
            <pc:sldMk cId="4096212565" sldId="378"/>
            <ac:spMk id="11" creationId="{83BD44B1-10EF-AC71-DCAB-A429D206B608}"/>
          </ac:spMkLst>
        </pc:spChg>
        <pc:spChg chg="del mod ord">
          <ac:chgData name="Matthew Kennedy-Martin" userId="484a8848-a8eb-478f-9bf0-2625335bf411" providerId="ADAL" clId="{8CD235BA-0AE7-444A-AFA9-2C11F8283A1A}" dt="2026-10-28T13:08:53.378" v="2892" actId="478"/>
          <ac:spMkLst>
            <pc:docMk/>
            <pc:sldMk cId="4096212565" sldId="378"/>
            <ac:spMk id="13" creationId="{653F8EE6-47BA-3847-CB65-40278BD956D7}"/>
          </ac:spMkLst>
        </pc:spChg>
        <pc:spChg chg="add mod">
          <ac:chgData name="Matthew Kennedy-Martin" userId="484a8848-a8eb-478f-9bf0-2625335bf411" providerId="ADAL" clId="{8CD235BA-0AE7-444A-AFA9-2C11F8283A1A}" dt="2026-10-10T23:24:04.601" v="1582" actId="1076"/>
          <ac:spMkLst>
            <pc:docMk/>
            <pc:sldMk cId="4096212565" sldId="378"/>
            <ac:spMk id="15" creationId="{2528CBB3-47C3-4291-2AA2-E4D5DB021C90}"/>
          </ac:spMkLst>
        </pc:spChg>
        <pc:picChg chg="add mod">
          <ac:chgData name="Matthew Kennedy-Martin" userId="484a8848-a8eb-478f-9bf0-2625335bf411" providerId="ADAL" clId="{8CD235BA-0AE7-444A-AFA9-2C11F8283A1A}" dt="2026-10-24T14:31:02.387" v="2837" actId="1076"/>
          <ac:picMkLst>
            <pc:docMk/>
            <pc:sldMk cId="4096212565" sldId="378"/>
            <ac:picMk id="3" creationId="{0ACA8490-B3B9-CE93-4549-451CFEAA361E}"/>
          </ac:picMkLst>
        </pc:picChg>
        <pc:picChg chg="add mod ord">
          <ac:chgData name="Matthew Kennedy-Martin" userId="484a8848-a8eb-478f-9bf0-2625335bf411" providerId="ADAL" clId="{8CD235BA-0AE7-444A-AFA9-2C11F8283A1A}" dt="2026-10-10T23:24:59.998" v="1601" actId="14100"/>
          <ac:picMkLst>
            <pc:docMk/>
            <pc:sldMk cId="4096212565" sldId="378"/>
            <ac:picMk id="12" creationId="{660781A6-20B9-5BBB-D6AE-7BB4E7306EA4}"/>
          </ac:picMkLst>
        </pc:picChg>
      </pc:sldChg>
      <pc:sldChg chg="addSp delSp modSp new mod">
        <pc:chgData name="Matthew Kennedy-Martin" userId="484a8848-a8eb-478f-9bf0-2625335bf411" providerId="ADAL" clId="{8CD235BA-0AE7-444A-AFA9-2C11F8283A1A}" dt="2026-10-28T13:10:33.729" v="2899" actId="20577"/>
        <pc:sldMkLst>
          <pc:docMk/>
          <pc:sldMk cId="58822833" sldId="379"/>
        </pc:sldMkLst>
        <pc:spChg chg="add mod">
          <ac:chgData name="Matthew Kennedy-Martin" userId="484a8848-a8eb-478f-9bf0-2625335bf411" providerId="ADAL" clId="{8CD235BA-0AE7-444A-AFA9-2C11F8283A1A}" dt="2026-10-10T23:30:30.038" v="1737" actId="14100"/>
          <ac:spMkLst>
            <pc:docMk/>
            <pc:sldMk cId="58822833" sldId="379"/>
            <ac:spMk id="6" creationId="{FB2BC71B-0B38-CF5C-C536-06271630BE8C}"/>
          </ac:spMkLst>
        </pc:spChg>
        <pc:spChg chg="add mod">
          <ac:chgData name="Matthew Kennedy-Martin" userId="484a8848-a8eb-478f-9bf0-2625335bf411" providerId="ADAL" clId="{8CD235BA-0AE7-444A-AFA9-2C11F8283A1A}" dt="2026-10-28T13:10:33.729" v="2899" actId="20577"/>
          <ac:spMkLst>
            <pc:docMk/>
            <pc:sldMk cId="58822833" sldId="379"/>
            <ac:spMk id="7" creationId="{902790AA-24A6-A9A8-2523-3DBDB29C6B5E}"/>
          </ac:spMkLst>
        </pc:spChg>
        <pc:spChg chg="add mod">
          <ac:chgData name="Matthew Kennedy-Martin" userId="484a8848-a8eb-478f-9bf0-2625335bf411" providerId="ADAL" clId="{8CD235BA-0AE7-444A-AFA9-2C11F8283A1A}" dt="2026-10-28T13:10:18.321" v="2898" actId="13926"/>
          <ac:spMkLst>
            <pc:docMk/>
            <pc:sldMk cId="58822833" sldId="379"/>
            <ac:spMk id="14" creationId="{17FE2962-95AC-8759-D6F6-D1E9B5F4DAFC}"/>
          </ac:spMkLst>
        </pc:spChg>
        <pc:spChg chg="add">
          <ac:chgData name="Matthew Kennedy-Martin" userId="484a8848-a8eb-478f-9bf0-2625335bf411" providerId="ADAL" clId="{8CD235BA-0AE7-444A-AFA9-2C11F8283A1A}" dt="2026-10-11T09:02:15.256" v="2798" actId="22"/>
          <ac:spMkLst>
            <pc:docMk/>
            <pc:sldMk cId="58822833" sldId="379"/>
            <ac:spMk id="23" creationId="{26610A08-119D-4788-3838-C341E5B374E7}"/>
          </ac:spMkLst>
        </pc:spChg>
        <pc:picChg chg="add mod">
          <ac:chgData name="Matthew Kennedy-Martin" userId="484a8848-a8eb-478f-9bf0-2625335bf411" providerId="ADAL" clId="{8CD235BA-0AE7-444A-AFA9-2C11F8283A1A}" dt="2026-10-11T08:50:15.317" v="2636" actId="1076"/>
          <ac:picMkLst>
            <pc:docMk/>
            <pc:sldMk cId="58822833" sldId="379"/>
            <ac:picMk id="21" creationId="{1495C849-C8DB-53A4-2654-27ADA28D1C11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24T14:46:50.045" v="2839" actId="20577"/>
        <pc:sldMkLst>
          <pc:docMk/>
          <pc:sldMk cId="327568512" sldId="380"/>
        </pc:sldMkLst>
        <pc:spChg chg="mod">
          <ac:chgData name="Matthew Kennedy-Martin" userId="484a8848-a8eb-478f-9bf0-2625335bf411" providerId="ADAL" clId="{8CD235BA-0AE7-444A-AFA9-2C11F8283A1A}" dt="2026-10-11T08:32:52.629" v="2419" actId="20577"/>
          <ac:spMkLst>
            <pc:docMk/>
            <pc:sldMk cId="327568512" sldId="380"/>
            <ac:spMk id="4" creationId="{574FC582-E883-1AB0-7669-29356374ED78}"/>
          </ac:spMkLst>
        </pc:spChg>
        <pc:spChg chg="mod ord">
          <ac:chgData name="Matthew Kennedy-Martin" userId="484a8848-a8eb-478f-9bf0-2625335bf411" providerId="ADAL" clId="{8CD235BA-0AE7-444A-AFA9-2C11F8283A1A}" dt="2026-10-24T14:46:50.045" v="2839" actId="20577"/>
          <ac:spMkLst>
            <pc:docMk/>
            <pc:sldMk cId="327568512" sldId="380"/>
            <ac:spMk id="8" creationId="{3461F9A1-F7CB-E6D4-5611-EB099E1B89A1}"/>
          </ac:spMkLst>
        </pc:spChg>
        <pc:picChg chg="add mod">
          <ac:chgData name="Matthew Kennedy-Martin" userId="484a8848-a8eb-478f-9bf0-2625335bf411" providerId="ADAL" clId="{8CD235BA-0AE7-444A-AFA9-2C11F8283A1A}" dt="2026-10-11T08:36:16.795" v="2448" actId="1076"/>
          <ac:picMkLst>
            <pc:docMk/>
            <pc:sldMk cId="327568512" sldId="380"/>
            <ac:picMk id="21" creationId="{D2EB6C28-2865-BB2A-3384-96250FD3D489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11T08:38:54.957" v="2493" actId="1035"/>
        <pc:sldMkLst>
          <pc:docMk/>
          <pc:sldMk cId="2461478448" sldId="381"/>
        </pc:sldMkLst>
        <pc:spChg chg="mod">
          <ac:chgData name="Matthew Kennedy-Martin" userId="484a8848-a8eb-478f-9bf0-2625335bf411" providerId="ADAL" clId="{8CD235BA-0AE7-444A-AFA9-2C11F8283A1A}" dt="2026-10-11T08:25:22.275" v="2270" actId="20577"/>
          <ac:spMkLst>
            <pc:docMk/>
            <pc:sldMk cId="2461478448" sldId="381"/>
            <ac:spMk id="4" creationId="{64C160C0-D948-0B66-D150-CEFB887CC2AD}"/>
          </ac:spMkLst>
        </pc:spChg>
        <pc:spChg chg="mod">
          <ac:chgData name="Matthew Kennedy-Martin" userId="484a8848-a8eb-478f-9bf0-2625335bf411" providerId="ADAL" clId="{8CD235BA-0AE7-444A-AFA9-2C11F8283A1A}" dt="2026-10-11T08:38:54.957" v="2493" actId="1035"/>
          <ac:spMkLst>
            <pc:docMk/>
            <pc:sldMk cId="2461478448" sldId="381"/>
            <ac:spMk id="11" creationId="{7B59E2C9-794D-D89E-600D-A38966ACD255}"/>
          </ac:spMkLst>
        </pc:spChg>
        <pc:picChg chg="add mod">
          <ac:chgData name="Matthew Kennedy-Martin" userId="484a8848-a8eb-478f-9bf0-2625335bf411" providerId="ADAL" clId="{8CD235BA-0AE7-444A-AFA9-2C11F8283A1A}" dt="2026-10-11T08:38:54.957" v="2493" actId="1035"/>
          <ac:picMkLst>
            <pc:docMk/>
            <pc:sldMk cId="2461478448" sldId="381"/>
            <ac:picMk id="10" creationId="{3769C0B4-7BA0-04D3-0802-6BBE61C20F0B}"/>
          </ac:picMkLst>
        </pc:picChg>
      </pc:sldChg>
      <pc:sldChg chg="addSp delSp modSp new mod">
        <pc:chgData name="Matthew Kennedy-Martin" userId="484a8848-a8eb-478f-9bf0-2625335bf411" providerId="ADAL" clId="{8CD235BA-0AE7-444A-AFA9-2C11F8283A1A}" dt="2026-10-11T09:02:05.214" v="2795" actId="22"/>
        <pc:sldMkLst>
          <pc:docMk/>
          <pc:sldMk cId="2749368294" sldId="383"/>
        </pc:sldMkLst>
        <pc:spChg chg="add mod">
          <ac:chgData name="Matthew Kennedy-Martin" userId="484a8848-a8eb-478f-9bf0-2625335bf411" providerId="ADAL" clId="{8CD235BA-0AE7-444A-AFA9-2C11F8283A1A}" dt="2026-10-11T08:37:58.252" v="2463" actId="2085"/>
          <ac:spMkLst>
            <pc:docMk/>
            <pc:sldMk cId="2749368294" sldId="383"/>
            <ac:spMk id="6" creationId="{98CA0CEE-58A2-A470-493B-83AF4455EBB5}"/>
          </ac:spMkLst>
        </pc:spChg>
        <pc:spChg chg="add mod">
          <ac:chgData name="Matthew Kennedy-Martin" userId="484a8848-a8eb-478f-9bf0-2625335bf411" providerId="ADAL" clId="{8CD235BA-0AE7-444A-AFA9-2C11F8283A1A}" dt="2026-10-11T08:51:57.099" v="2645" actId="20577"/>
          <ac:spMkLst>
            <pc:docMk/>
            <pc:sldMk cId="2749368294" sldId="383"/>
            <ac:spMk id="21" creationId="{33A46FA2-7793-BED7-5A2B-CE972B6FF711}"/>
          </ac:spMkLst>
        </pc:spChg>
        <pc:spChg chg="add mod">
          <ac:chgData name="Matthew Kennedy-Martin" userId="484a8848-a8eb-478f-9bf0-2625335bf411" providerId="ADAL" clId="{8CD235BA-0AE7-444A-AFA9-2C11F8283A1A}" dt="2026-10-11T08:54:15.530" v="2668" actId="1076"/>
          <ac:spMkLst>
            <pc:docMk/>
            <pc:sldMk cId="2749368294" sldId="383"/>
            <ac:spMk id="22" creationId="{71B86CA7-6914-30BC-60F5-BB8A3537AFF8}"/>
          </ac:spMkLst>
        </pc:spChg>
        <pc:spChg chg="add mod">
          <ac:chgData name="Matthew Kennedy-Martin" userId="484a8848-a8eb-478f-9bf0-2625335bf411" providerId="ADAL" clId="{8CD235BA-0AE7-444A-AFA9-2C11F8283A1A}" dt="2026-10-11T08:54:00.804" v="2666" actId="14100"/>
          <ac:spMkLst>
            <pc:docMk/>
            <pc:sldMk cId="2749368294" sldId="383"/>
            <ac:spMk id="23" creationId="{C69B74B9-F083-4EA3-4C8A-352504D27590}"/>
          </ac:spMkLst>
        </pc:spChg>
        <pc:spChg chg="add">
          <ac:chgData name="Matthew Kennedy-Martin" userId="484a8848-a8eb-478f-9bf0-2625335bf411" providerId="ADAL" clId="{8CD235BA-0AE7-444A-AFA9-2C11F8283A1A}" dt="2026-10-11T09:02:05.214" v="2795" actId="22"/>
          <ac:spMkLst>
            <pc:docMk/>
            <pc:sldMk cId="2749368294" sldId="383"/>
            <ac:spMk id="29" creationId="{44B814DE-B201-3B27-7EB1-A88BEBE1F0DE}"/>
          </ac:spMkLst>
        </pc:spChg>
        <pc:picChg chg="add mod">
          <ac:chgData name="Matthew Kennedy-Martin" userId="484a8848-a8eb-478f-9bf0-2625335bf411" providerId="ADAL" clId="{8CD235BA-0AE7-444A-AFA9-2C11F8283A1A}" dt="2026-10-11T08:53:53.225" v="2664" actId="1076"/>
          <ac:picMkLst>
            <pc:docMk/>
            <pc:sldMk cId="2749368294" sldId="383"/>
            <ac:picMk id="25" creationId="{A4F249DC-B8B2-89AA-B3CB-E5B0E52EBE64}"/>
          </ac:picMkLst>
        </pc:picChg>
        <pc:picChg chg="add mod">
          <ac:chgData name="Matthew Kennedy-Martin" userId="484a8848-a8eb-478f-9bf0-2625335bf411" providerId="ADAL" clId="{8CD235BA-0AE7-444A-AFA9-2C11F8283A1A}" dt="2026-10-11T08:54:21.081" v="2669" actId="1076"/>
          <ac:picMkLst>
            <pc:docMk/>
            <pc:sldMk cId="2749368294" sldId="383"/>
            <ac:picMk id="26" creationId="{025DC807-94CF-6434-07FD-192C9BF872AF}"/>
          </ac:picMkLst>
        </pc:picChg>
      </pc:sldChg>
      <pc:sldChg chg="addSp delSp modSp add mod">
        <pc:chgData name="Matthew Kennedy-Martin" userId="484a8848-a8eb-478f-9bf0-2625335bf411" providerId="ADAL" clId="{8CD235BA-0AE7-444A-AFA9-2C11F8283A1A}" dt="2026-10-11T09:02:07.726" v="2796" actId="22"/>
        <pc:sldMkLst>
          <pc:docMk/>
          <pc:sldMk cId="1613368332" sldId="384"/>
        </pc:sldMkLst>
        <pc:spChg chg="add mod">
          <ac:chgData name="Matthew Kennedy-Martin" userId="484a8848-a8eb-478f-9bf0-2625335bf411" providerId="ADAL" clId="{8CD235BA-0AE7-444A-AFA9-2C11F8283A1A}" dt="2026-10-11T09:00:19.707" v="2786" actId="2085"/>
          <ac:spMkLst>
            <pc:docMk/>
            <pc:sldMk cId="1613368332" sldId="384"/>
            <ac:spMk id="11" creationId="{4C9CEF92-C4C1-0997-30A4-B081717AB2C5}"/>
          </ac:spMkLst>
        </pc:spChg>
        <pc:spChg chg="add">
          <ac:chgData name="Matthew Kennedy-Martin" userId="484a8848-a8eb-478f-9bf0-2625335bf411" providerId="ADAL" clId="{8CD235BA-0AE7-444A-AFA9-2C11F8283A1A}" dt="2026-10-11T09:02:07.726" v="2796" actId="22"/>
          <ac:spMkLst>
            <pc:docMk/>
            <pc:sldMk cId="1613368332" sldId="384"/>
            <ac:spMk id="13" creationId="{A9CA5942-60E0-C05D-0AE6-2567C59B6D80}"/>
          </ac:spMkLst>
        </pc:spChg>
        <pc:spChg chg="mod">
          <ac:chgData name="Matthew Kennedy-Martin" userId="484a8848-a8eb-478f-9bf0-2625335bf411" providerId="ADAL" clId="{8CD235BA-0AE7-444A-AFA9-2C11F8283A1A}" dt="2026-10-11T08:55:24.388" v="2671"/>
          <ac:spMkLst>
            <pc:docMk/>
            <pc:sldMk cId="1613368332" sldId="384"/>
            <ac:spMk id="21" creationId="{EF30B8A6-084B-DDA5-538F-74ACE612CC7F}"/>
          </ac:spMkLst>
        </pc:spChg>
        <pc:picChg chg="add mod">
          <ac:chgData name="Matthew Kennedy-Martin" userId="484a8848-a8eb-478f-9bf0-2625335bf411" providerId="ADAL" clId="{8CD235BA-0AE7-444A-AFA9-2C11F8283A1A}" dt="2026-10-11T08:59:53.049" v="2782" actId="14100"/>
          <ac:picMkLst>
            <pc:docMk/>
            <pc:sldMk cId="1613368332" sldId="384"/>
            <ac:picMk id="9" creationId="{DD372712-1DF1-25AB-B12A-89E588D59420}"/>
          </ac:picMkLst>
        </pc:picChg>
      </pc:sldChg>
      <pc:sldChg chg="addSp delSp modSp new mod">
        <pc:chgData name="Matthew Kennedy-Martin" userId="484a8848-a8eb-478f-9bf0-2625335bf411" providerId="ADAL" clId="{8CD235BA-0AE7-444A-AFA9-2C11F8283A1A}" dt="2026-10-11T09:02:09.807" v="2797" actId="22"/>
        <pc:sldMkLst>
          <pc:docMk/>
          <pc:sldMk cId="2397824127" sldId="385"/>
        </pc:sldMkLst>
        <pc:spChg chg="add mod">
          <ac:chgData name="Matthew Kennedy-Martin" userId="484a8848-a8eb-478f-9bf0-2625335bf411" providerId="ADAL" clId="{8CD235BA-0AE7-444A-AFA9-2C11F8283A1A}" dt="2026-10-11T09:01:41.384" v="2794"/>
          <ac:spMkLst>
            <pc:docMk/>
            <pc:sldMk cId="2397824127" sldId="385"/>
            <ac:spMk id="4" creationId="{1043D245-BF22-6905-B724-B64F2E451397}"/>
          </ac:spMkLst>
        </pc:spChg>
        <pc:spChg chg="add mod">
          <ac:chgData name="Matthew Kennedy-Martin" userId="484a8848-a8eb-478f-9bf0-2625335bf411" providerId="ADAL" clId="{8CD235BA-0AE7-444A-AFA9-2C11F8283A1A}" dt="2026-10-11T09:01:28.225" v="2793" actId="403"/>
          <ac:spMkLst>
            <pc:docMk/>
            <pc:sldMk cId="2397824127" sldId="385"/>
            <ac:spMk id="5" creationId="{2233CDFF-82A9-FB77-E069-1147EA068F60}"/>
          </ac:spMkLst>
        </pc:spChg>
        <pc:spChg chg="add">
          <ac:chgData name="Matthew Kennedy-Martin" userId="484a8848-a8eb-478f-9bf0-2625335bf411" providerId="ADAL" clId="{8CD235BA-0AE7-444A-AFA9-2C11F8283A1A}" dt="2026-10-11T09:02:09.807" v="2797" actId="22"/>
          <ac:spMkLst>
            <pc:docMk/>
            <pc:sldMk cId="2397824127" sldId="385"/>
            <ac:spMk id="7" creationId="{E4989707-0C9F-D6C1-6AB3-18E4D882393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1CAF7DCC-0CBA-C357-8B15-C0AD6C3EDC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86B4FD3-15EB-CED6-62C4-7740D9591A9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C265CC-6756-B64F-9786-6C35C6E5B593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D8397F9-A4D3-8A27-DCDC-937A968F56D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77857157-DCB5-8D70-C45C-D527ECF81CE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8D63B4-451E-704A-BDA9-C61A04E40C8A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239039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C820D5-B546-A64F-AC8E-1322075E98A8}" type="datetimeFigureOut">
              <a:rPr lang="nl-NL" smtClean="0"/>
              <a:t>28-10-2026</a:t>
            </a:fld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E5536-74CA-AD4B-8DA3-027AE8027D32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5864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5961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00042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3B71-84E8-E6B2-4959-1E32174F7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CD75D3-C691-4FE4-17F5-55903E9A15E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80C83AB-5198-916D-C515-DBD94AF7AC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506085-4187-50CC-84F3-D1810B038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699713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B2B2D0-7504-EDC4-7B6F-2F0E3388FA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AA88FA3-9C6D-369D-AFE9-31817EBFCF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04626F6-B7FA-8D65-8F2F-F335B3E55DB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261B8E-EB8E-61BD-965A-C286D1EB2A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187479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9C9461-0992-891E-D4EB-9CF605A262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77501-B9D8-2502-9238-DE4E95FB08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093A1F-2650-FE82-6419-BDA477A62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C6031F-8A77-1974-D048-A99E45DBFE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583009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8110D9-1FA9-DE56-1966-8CEB308563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4269E3C-A030-6DA9-9E43-C705E496004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13EF287-273B-0C5B-4416-C82069F9E8F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A20BDD-D349-D4F8-CE0E-766E5463A9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060247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E2BA1-A374-AA83-109B-B18DD92299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5F0BB3-D5FE-8E8B-3BA9-D0560CE03F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566425E-5DA4-8D72-F76D-FF9B22B259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84D81D-9DEB-E19A-586A-C83FE630F18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588707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271213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BF88AE-050F-F140-2331-4CF041B857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8B350FA-C67A-105B-5AAE-D7CE41375F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7B41FD-B97A-74FB-BF2B-1CA446EE45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10DF10-7A62-260B-CDB6-5F9BAC1429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3202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8F3701-2D80-8E25-CE9E-AC46BFEECD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86D843-8D43-2A62-59B4-355E729093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119BF6-9371-167F-511A-B56B2F27E0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51D284-D0E6-2BA9-1FB3-8AE66D319E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146250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3035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This slide deck was developed by the </a:t>
            </a:r>
            <a:r>
              <a:rPr lang="en-GB" sz="900" dirty="0">
                <a:solidFill>
                  <a:schemeClr val="accent2"/>
                </a:solidFill>
              </a:rPr>
              <a:t>EuroQol Communications Team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Including the copyright line </a:t>
            </a:r>
            <a:r>
              <a:rPr lang="en-GB" sz="900" b="1" dirty="0">
                <a:solidFill>
                  <a:schemeClr val="accent2"/>
                </a:solidFill>
              </a:rPr>
              <a:t>© EuroQol Research Foundation </a:t>
            </a:r>
            <a:r>
              <a:rPr lang="en-GB" sz="900" dirty="0"/>
              <a:t>is mandatory when using information and/or images and/or any part of this slide deck in any other work or publication </a:t>
            </a:r>
          </a:p>
          <a:p>
            <a:pPr marL="288000" indent="-288000">
              <a:lnSpc>
                <a:spcPct val="100000"/>
              </a:lnSpc>
              <a:spcBef>
                <a:spcPts val="1200"/>
              </a:spcBef>
            </a:pPr>
            <a:r>
              <a:rPr lang="en-GB" sz="900" dirty="0"/>
              <a:t>Neither this presentation nor any of its parts may be sold, distributed or modified for commercial gain 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90404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5E5536-74CA-AD4B-8DA3-027AE8027D32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9182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dia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36192" y="2061448"/>
            <a:ext cx="6858000" cy="1241822"/>
          </a:xfrm>
        </p:spPr>
        <p:txBody>
          <a:bodyPr>
            <a:normAutofit/>
          </a:bodyPr>
          <a:lstStyle>
            <a:lvl1pPr marL="0" indent="0" algn="r">
              <a:buNone/>
              <a:defRPr sz="3200">
                <a:solidFill>
                  <a:schemeClr val="bg1"/>
                </a:solidFill>
                <a:latin typeface="Calibri" panose="020F0502020204030204" pitchFamily="34" charset="0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GB" dirty="0" err="1"/>
              <a:t>Klikken</a:t>
            </a:r>
            <a:r>
              <a:rPr lang="en-GB" dirty="0"/>
              <a:t> om de </a:t>
            </a:r>
            <a:r>
              <a:rPr lang="en-GB" dirty="0" err="1"/>
              <a:t>titel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2077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page wit"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080000" y="1656000"/>
            <a:ext cx="6649974" cy="336055"/>
          </a:xfrm>
        </p:spPr>
        <p:txBody>
          <a:bodyPr/>
          <a:lstStyle/>
          <a:p>
            <a:r>
              <a:rPr lang="en-GB"/>
              <a:t>Titel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0000" y="2732732"/>
            <a:ext cx="6649974" cy="1697690"/>
          </a:xfrm>
        </p:spPr>
        <p:txBody>
          <a:bodyPr/>
          <a:lstStyle>
            <a:lvl1pPr>
              <a:lnSpc>
                <a:spcPct val="150000"/>
              </a:lnSpc>
              <a:defRPr/>
            </a:lvl1pPr>
            <a:lvl2pPr>
              <a:lnSpc>
                <a:spcPct val="150000"/>
              </a:lnSpc>
              <a:defRPr/>
            </a:lvl2pPr>
            <a:lvl3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lnSpc>
                <a:spcPct val="150000"/>
              </a:lnSpc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D464317A-4911-F1D1-A671-A1D06914FDC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80000" y="2026944"/>
            <a:ext cx="6650037" cy="263948"/>
          </a:xfrm>
        </p:spPr>
        <p:txBody>
          <a:bodyPr>
            <a:normAutofit/>
          </a:bodyPr>
          <a:lstStyle>
            <a:lvl1pPr marL="0" indent="0">
              <a:buNone/>
              <a:defRPr sz="1000">
                <a:solidFill>
                  <a:srgbClr val="397875"/>
                </a:solidFill>
              </a:defRPr>
            </a:lvl1pPr>
          </a:lstStyle>
          <a:p>
            <a:pPr lvl="0"/>
            <a:r>
              <a:rPr lang="en-GB"/>
              <a:t>Ondertitel</a:t>
            </a:r>
            <a:endParaRPr lang="en-GB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BF2CA984-5059-FE87-527D-F7D888876F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80000" y="2340461"/>
            <a:ext cx="6261977" cy="326563"/>
          </a:xfrm>
        </p:spPr>
        <p:txBody>
          <a:bodyPr/>
          <a:lstStyle>
            <a:lvl1pPr marL="0" indent="0">
              <a:lnSpc>
                <a:spcPct val="150000"/>
              </a:lnSpc>
              <a:buNone/>
              <a:defRPr b="1">
                <a:solidFill>
                  <a:srgbClr val="004A6D"/>
                </a:solidFill>
              </a:defRPr>
            </a:lvl1pPr>
          </a:lstStyle>
          <a:p>
            <a:pPr lvl="0"/>
            <a:r>
              <a:rPr lang="en-GB"/>
              <a:t>Intro tekst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22008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GB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>
            <a:lvl3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22783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sv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>
            <a:lum/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65376" y="804672"/>
            <a:ext cx="6649974" cy="463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 err="1"/>
              <a:t>Klik</a:t>
            </a:r>
            <a:r>
              <a:rPr lang="en-GB" dirty="0"/>
              <a:t> om de </a:t>
            </a:r>
            <a:r>
              <a:rPr lang="en-GB" dirty="0" err="1"/>
              <a:t>titel</a:t>
            </a:r>
            <a:r>
              <a:rPr lang="en-GB" dirty="0"/>
              <a:t>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865376" y="1369219"/>
            <a:ext cx="6649974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 err="1"/>
              <a:t>Klikken</a:t>
            </a:r>
            <a:r>
              <a:rPr lang="en-GB" dirty="0"/>
              <a:t> om de </a:t>
            </a:r>
            <a:r>
              <a:rPr lang="en-GB" dirty="0" err="1"/>
              <a:t>tekststijl</a:t>
            </a:r>
            <a:r>
              <a:rPr lang="en-GB" dirty="0"/>
              <a:t> van het model </a:t>
            </a:r>
            <a:r>
              <a:rPr lang="en-GB" dirty="0" err="1"/>
              <a:t>te</a:t>
            </a:r>
            <a:r>
              <a:rPr lang="en-GB" dirty="0"/>
              <a:t> </a:t>
            </a:r>
            <a:r>
              <a:rPr lang="en-GB" dirty="0" err="1"/>
              <a:t>bewerken</a:t>
            </a:r>
            <a:endParaRPr lang="en-GB" dirty="0"/>
          </a:p>
          <a:p>
            <a:pPr lvl="1"/>
            <a:r>
              <a:rPr lang="en-GB" dirty="0"/>
              <a:t>Tweede </a:t>
            </a:r>
            <a:r>
              <a:rPr lang="en-GB" dirty="0" err="1"/>
              <a:t>niveau</a:t>
            </a:r>
            <a:endParaRPr lang="en-GB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57DC9B1B-A59F-EFF4-0AA3-AC6756569E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lvl1pPr>
              <a:defRPr sz="800">
                <a:solidFill>
                  <a:schemeClr val="bg1"/>
                </a:solidFill>
              </a:defRPr>
            </a:lvl1pPr>
          </a:lstStyle>
          <a:p>
            <a:fld id="{CA5B98C3-C296-2E42-BED0-9B90356BF753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424610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83" r:id="rId2"/>
    <p:sldLayoutId id="2147483684" r:id="rId3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1700" kern="1200">
          <a:solidFill>
            <a:schemeClr val="tx1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144000" indent="-144000" algn="l" defTabSz="685800" rtl="0" eaLnBrk="1" latinLnBrk="0" hangingPunct="1">
        <a:lnSpc>
          <a:spcPct val="90000"/>
        </a:lnSpc>
        <a:spcBef>
          <a:spcPts val="750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1pPr>
      <a:lvl2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Apple Symbols" panose="02000000000000000000" pitchFamily="2" charset="-79"/>
        <a:buChar char="⏤"/>
        <a:defRPr sz="700" kern="1200">
          <a:solidFill>
            <a:schemeClr val="tx1"/>
          </a:solidFill>
          <a:latin typeface="Calibri" panose="020F0502020204030204" pitchFamily="34" charset="0"/>
          <a:ea typeface="Calibri" panose="020F0502020204030204" pitchFamily="34" charset="0"/>
          <a:cs typeface="Calibri" panose="020F0502020204030204" pitchFamily="34" charset="0"/>
        </a:defRPr>
      </a:lvl2pPr>
      <a:lvl3pPr marL="0" indent="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None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144000" indent="-144000" algn="l" defTabSz="685800" rtl="0" eaLnBrk="1" latinLnBrk="0" hangingPunct="1">
        <a:lnSpc>
          <a:spcPct val="90000"/>
        </a:lnSpc>
        <a:spcBef>
          <a:spcPts val="375"/>
        </a:spcBef>
        <a:buClr>
          <a:srgbClr val="397875"/>
        </a:buClr>
        <a:buSzPct val="125000"/>
        <a:buFont typeface="Wingdings" pitchFamily="2" charset="2"/>
        <a:buChar char="§"/>
        <a:defRPr sz="700" kern="1200">
          <a:solidFill>
            <a:schemeClr val="tx1"/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I913-qNqUM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euroqol.org/information-and-support/documentation/user-guides/" TargetMode="External"/><Relationship Id="rId4" Type="http://schemas.openxmlformats.org/officeDocument/2006/relationships/hyperlink" Target="https://euroqol.org/information-and-support/euroqol-instruments/eq-5d-y-3l/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ndertitel 11">
            <a:extLst>
              <a:ext uri="{FF2B5EF4-FFF2-40B4-BE49-F238E27FC236}">
                <a16:creationId xmlns:a16="http://schemas.microsoft.com/office/drawing/2014/main" id="{B5ACCA1D-DEC5-02E0-0428-BFDA4210F8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6192" y="2061448"/>
            <a:ext cx="6858000" cy="2256380"/>
          </a:xfrm>
        </p:spPr>
        <p:txBody>
          <a:bodyPr>
            <a:normAutofit fontScale="92500" lnSpcReduction="10000"/>
          </a:bodyPr>
          <a:lstStyle/>
          <a:p>
            <a:r>
              <a:rPr lang="en-GB" b="1" dirty="0"/>
              <a:t>Measuring health-related quality of life</a:t>
            </a:r>
            <a:br>
              <a:rPr lang="en-GB" b="1" dirty="0"/>
            </a:br>
            <a:r>
              <a:rPr lang="en-GB" b="1" dirty="0"/>
              <a:t> in children and adolescents: </a:t>
            </a:r>
            <a:br>
              <a:rPr lang="en-GB" b="1" dirty="0"/>
            </a:br>
            <a:r>
              <a:rPr lang="en-GB" b="1" dirty="0"/>
              <a:t>the EQ-5D-Y-3L</a:t>
            </a:r>
          </a:p>
          <a:p>
            <a:endParaRPr lang="en-GB" dirty="0"/>
          </a:p>
          <a:p>
            <a:r>
              <a:rPr lang="en-GB" dirty="0"/>
              <a:t> </a:t>
            </a:r>
            <a:endParaRPr lang="en-GB" sz="36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4EA6802-DD81-9E40-9BD7-52B1057D52FD}"/>
              </a:ext>
            </a:extLst>
          </p:cNvPr>
          <p:cNvSpPr txBox="1"/>
          <p:nvPr/>
        </p:nvSpPr>
        <p:spPr>
          <a:xfrm>
            <a:off x="75627" y="4698541"/>
            <a:ext cx="104400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b="1" dirty="0">
                <a:solidFill>
                  <a:schemeClr val="bg1"/>
                </a:solidFill>
              </a:rPr>
              <a:t>October 2026</a:t>
            </a:r>
          </a:p>
        </p:txBody>
      </p:sp>
    </p:spTree>
    <p:extLst>
      <p:ext uri="{BB962C8B-B14F-4D97-AF65-F5344CB8AC3E}">
        <p14:creationId xmlns:p14="http://schemas.microsoft.com/office/powerpoint/2010/main" val="14052632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A206F1-B77C-A0A0-66B1-B16D06EFC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Introduction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83492D9-24FC-54CA-C48D-CEE1649351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35150" y="1309322"/>
            <a:ext cx="3908522" cy="3127929"/>
          </a:xfrm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Standardised questionnaires of health-related quality of life (</a:t>
            </a:r>
            <a:r>
              <a:rPr lang="en-GB" sz="1600" dirty="0" err="1"/>
              <a:t>HRQoL</a:t>
            </a:r>
            <a:r>
              <a:rPr lang="en-GB" sz="1600" dirty="0"/>
              <a:t>) play an increasingly important role in healthcare research and decision-making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The EQ-5D is a family of </a:t>
            </a:r>
            <a:r>
              <a:rPr lang="en-GB" sz="1600" dirty="0" err="1"/>
              <a:t>HRQoL</a:t>
            </a:r>
            <a:r>
              <a:rPr lang="en-GB" sz="1600" dirty="0"/>
              <a:t> instruments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This presentation introduces the original EQ-5D questionnaire developed for use with children and adolescents, the </a:t>
            </a:r>
            <a:br>
              <a:rPr lang="en-GB" sz="1600" dirty="0"/>
            </a:br>
            <a:r>
              <a:rPr lang="en-GB" sz="1600" dirty="0"/>
              <a:t>EQ-5D-Y-3L*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600" dirty="0"/>
              <a:t>An accompanying animation about the EQ-5D-Y-3L can be viewed </a:t>
            </a:r>
            <a:r>
              <a:rPr lang="en-GB" sz="16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endParaRPr lang="en-GB" sz="1600" dirty="0">
              <a:solidFill>
                <a:schemeClr val="accent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600"/>
              </a:spcBef>
              <a:buNone/>
            </a:pPr>
            <a:endParaRPr lang="en-GB" sz="1600" dirty="0"/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24A6C5AA-6AF2-DA1C-4EA8-D990F52D9BFA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2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3" name="Picture 7" descr="Diagram&#10;&#10;Description automatically generated">
            <a:extLst>
              <a:ext uri="{FF2B5EF4-FFF2-40B4-BE49-F238E27FC236}">
                <a16:creationId xmlns:a16="http://schemas.microsoft.com/office/drawing/2014/main" id="{D4A6C001-F7DC-BF18-333D-2ABAB8455EA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93"/>
          <a:stretch>
            <a:fillRect/>
          </a:stretch>
        </p:blipFill>
        <p:spPr>
          <a:xfrm>
            <a:off x="5771568" y="1116078"/>
            <a:ext cx="3291055" cy="29537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2A4AF8C-6BAD-21AB-7CC5-3EB1FE71BBCC}"/>
              </a:ext>
            </a:extLst>
          </p:cNvPr>
          <p:cNvSpPr txBox="1"/>
          <p:nvPr/>
        </p:nvSpPr>
        <p:spPr>
          <a:xfrm>
            <a:off x="1835150" y="4558513"/>
            <a:ext cx="72780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* A new version of the youth instrument has now been developed with 5-response levels (the EQ-5D-Y-5L), which is introduced in a separate slide deck</a:t>
            </a:r>
          </a:p>
        </p:txBody>
      </p:sp>
    </p:spTree>
    <p:extLst>
      <p:ext uri="{BB962C8B-B14F-4D97-AF65-F5344CB8AC3E}">
        <p14:creationId xmlns:p14="http://schemas.microsoft.com/office/powerpoint/2010/main" val="1792296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FBA566-2B46-8103-2512-A6A7D23A16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E173885A-1126-4FE7-9CF6-1FD873F00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2642" y="417548"/>
            <a:ext cx="3091358" cy="2012116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0F632C1E-1C20-C433-28F0-2C5D7645FF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What is the EQ-5D?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AE5D403-E89A-22C4-D323-04C640674643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3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34FD2C-ABBC-D7E1-6070-5D2B3F1BA1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8039" y="1508946"/>
            <a:ext cx="2831879" cy="2777146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12064DD-B575-C468-2ADB-A49EDA4A93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425" y="1326644"/>
            <a:ext cx="4292118" cy="2965870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The EQ-5D instrument is: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200" b="1" dirty="0"/>
              <a:t>Generic:</a:t>
            </a:r>
            <a:r>
              <a:rPr lang="en-GB" sz="1200" dirty="0"/>
              <a:t> A standardised measure developed to describe and value health across a wide range of disease areas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200" b="1" dirty="0"/>
              <a:t>Simple:</a:t>
            </a:r>
            <a:r>
              <a:rPr lang="en-GB" sz="1200" dirty="0"/>
              <a:t> A short and simple questionnaire, it is practical to use in health research and to monitor routine clinical care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200" b="1" dirty="0"/>
              <a:t>Widely used: </a:t>
            </a:r>
            <a:r>
              <a:rPr lang="en-GB" sz="1200" dirty="0"/>
              <a:t>One of the world’s most popular measures of health outcomes and translated into numerous languages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200" b="1" dirty="0"/>
              <a:t>A family of instruments:</a:t>
            </a:r>
            <a:r>
              <a:rPr lang="en-GB" sz="1200" dirty="0"/>
              <a:t> Four EQ-5D versions (two adult versions and two youth versions)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b="1" dirty="0"/>
              <a:t>The EQ-5D is developed by EuroQol: </a:t>
            </a:r>
            <a:r>
              <a:rPr lang="en-GB" sz="1400" dirty="0"/>
              <a:t>A not-for-profit research foundation supported by an international network of multidisciplinary researchers dedicated to the measurement of health status</a:t>
            </a:r>
          </a:p>
        </p:txBody>
      </p:sp>
      <p:sp>
        <p:nvSpPr>
          <p:cNvPr id="2" name="TextBox 5">
            <a:extLst>
              <a:ext uri="{FF2B5EF4-FFF2-40B4-BE49-F238E27FC236}">
                <a16:creationId xmlns:a16="http://schemas.microsoft.com/office/drawing/2014/main" id="{3BD10B61-B01F-445E-B3ED-45C0012C04E4}"/>
              </a:ext>
            </a:extLst>
          </p:cNvPr>
          <p:cNvSpPr txBox="1"/>
          <p:nvPr/>
        </p:nvSpPr>
        <p:spPr>
          <a:xfrm>
            <a:off x="2051559" y="4602841"/>
            <a:ext cx="814054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nl-NL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000" dirty="0"/>
              <a:t>Please note that ‘EQ-5D’ is not an abbreviation and is the correct term to use in print or verbally</a:t>
            </a:r>
          </a:p>
        </p:txBody>
      </p:sp>
    </p:spTree>
    <p:extLst>
      <p:ext uri="{BB962C8B-B14F-4D97-AF65-F5344CB8AC3E}">
        <p14:creationId xmlns:p14="http://schemas.microsoft.com/office/powerpoint/2010/main" val="6219875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5CCA6C-D284-3D4A-7D6B-12F34AC74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7F2B1420-5C97-962D-29A1-A0A5F9668EB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943"/>
          <a:stretch>
            <a:fillRect/>
          </a:stretch>
        </p:blipFill>
        <p:spPr>
          <a:xfrm>
            <a:off x="6106332" y="1426786"/>
            <a:ext cx="2926068" cy="2768218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619CBE68-FBB5-9CC7-39C0-6D06F2DBBF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Why develop EQ-5D-Y-3L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A0A94476-521B-5DCB-78F9-A3687DE4361E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4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E60F925E-6784-132C-524E-955ED3E1EC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1125" y="1539842"/>
            <a:ext cx="4471077" cy="2965870"/>
          </a:xfrm>
          <a:noFill/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300" dirty="0"/>
              <a:t>First version of EQ-5D (EQ-5D-3L) was developed for adults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300" dirty="0"/>
              <a:t>But accurate and reliable measurement of </a:t>
            </a:r>
            <a:r>
              <a:rPr lang="en-GB" sz="1300" dirty="0" err="1"/>
              <a:t>HRQoL</a:t>
            </a:r>
            <a:r>
              <a:rPr lang="en-GB" sz="1300" dirty="0"/>
              <a:t> is just as important for younger populations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300" dirty="0"/>
              <a:t>EuroQol found there was increasing demand for a </a:t>
            </a:r>
            <a:br>
              <a:rPr lang="en-GB" sz="1300" dirty="0"/>
            </a:br>
            <a:r>
              <a:rPr lang="en-GB" sz="1300" dirty="0"/>
              <a:t>version that allowed younger respondents to directly </a:t>
            </a:r>
            <a:br>
              <a:rPr lang="en-GB" sz="1300" dirty="0"/>
            </a:br>
            <a:r>
              <a:rPr lang="en-GB" sz="1300" dirty="0"/>
              <a:t>self-report their health, without having to rely on </a:t>
            </a:r>
            <a:br>
              <a:rPr lang="en-GB" sz="1300" dirty="0"/>
            </a:br>
            <a:r>
              <a:rPr lang="en-GB" sz="1300" dirty="0"/>
              <a:t>reports from intermediaries (e.g. adult proxies)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300" dirty="0"/>
              <a:t>Consequently, the EuroQol Group developed a </a:t>
            </a:r>
            <a:br>
              <a:rPr lang="en-GB" sz="1300" dirty="0"/>
            </a:br>
            <a:r>
              <a:rPr lang="en-GB" sz="1300" dirty="0"/>
              <a:t>version of EQ-5D specifically for use in children and adolescents: the EQ-5D-Y-3L (originally named EQ-5D-Y)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D6B7CA7-834E-03AC-56EC-630128708644}"/>
              </a:ext>
            </a:extLst>
          </p:cNvPr>
          <p:cNvSpPr txBox="1"/>
          <p:nvPr/>
        </p:nvSpPr>
        <p:spPr>
          <a:xfrm>
            <a:off x="2044225" y="4550061"/>
            <a:ext cx="638065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000" dirty="0"/>
              <a:t>Please note, EQ-5D-Y-3L is the full name of the instrument, it is not an abbreviation</a:t>
            </a:r>
            <a:endParaRPr lang="en-GB" sz="1100" dirty="0"/>
          </a:p>
        </p:txBody>
      </p:sp>
    </p:spTree>
    <p:extLst>
      <p:ext uri="{BB962C8B-B14F-4D97-AF65-F5344CB8AC3E}">
        <p14:creationId xmlns:p14="http://schemas.microsoft.com/office/powerpoint/2010/main" val="1043315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36E8D7-5837-A875-4F4E-3035009960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F6EFF09-D8EE-7BBF-0B59-A60B864A32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The EQ-5D-Y-3L has child-friendly wording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286927F-3505-4CB4-255E-81DD698D003C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5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7BAD0C6-BE57-0BD1-D7F2-124476096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425" y="1326643"/>
            <a:ext cx="6898112" cy="3437535"/>
          </a:xfrm>
          <a:solidFill>
            <a:schemeClr val="bg1"/>
          </a:solidFill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Like the EQ-5D-3L, EQ-5D-Y-3L assesses </a:t>
            </a:r>
            <a:r>
              <a:rPr lang="en-GB" sz="1400" dirty="0" err="1"/>
              <a:t>HRQoL</a:t>
            </a:r>
            <a:r>
              <a:rPr lang="en-GB" sz="1400" dirty="0"/>
              <a:t> in </a:t>
            </a:r>
            <a:r>
              <a:rPr lang="en-GB" sz="1400" b="1" dirty="0"/>
              <a:t>five dimensions</a:t>
            </a:r>
            <a:r>
              <a:rPr lang="en-GB" sz="1400" dirty="0"/>
              <a:t>, with </a:t>
            </a:r>
            <a:r>
              <a:rPr lang="en-GB" sz="1400" b="1" dirty="0"/>
              <a:t>three levels of severity </a:t>
            </a:r>
            <a:r>
              <a:rPr lang="en-GB" sz="1400" dirty="0"/>
              <a:t>in each dimension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However, the EQ-5D-Y-3L uses </a:t>
            </a:r>
            <a:r>
              <a:rPr lang="en-GB" sz="1400" b="1" dirty="0"/>
              <a:t>child-friendly wording </a:t>
            </a:r>
            <a:r>
              <a:rPr lang="en-GB" sz="1400" dirty="0"/>
              <a:t>to maximise ease of use and relevance for younger populations 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For example: </a:t>
            </a:r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200" dirty="0"/>
              <a:t>Instead of asking about </a:t>
            </a:r>
            <a:r>
              <a:rPr lang="en-GB" sz="1200" b="1" dirty="0"/>
              <a:t>anxiety</a:t>
            </a:r>
            <a:r>
              <a:rPr lang="en-GB" sz="1200" dirty="0"/>
              <a:t> and </a:t>
            </a:r>
            <a:r>
              <a:rPr lang="en-GB" sz="1200" b="1" dirty="0"/>
              <a:t>depression</a:t>
            </a:r>
            <a:r>
              <a:rPr lang="en-GB" sz="1200" dirty="0"/>
              <a:t>...</a:t>
            </a:r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000" dirty="0"/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000" dirty="0"/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000" dirty="0"/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000" dirty="0"/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000" dirty="0"/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000" dirty="0"/>
          </a:p>
          <a:p>
            <a:pPr marL="357188" lvl="5" indent="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None/>
            </a:pPr>
            <a:endParaRPr lang="en-GB" sz="1200" dirty="0"/>
          </a:p>
          <a:p>
            <a:pPr marL="538163" lvl="5" indent="-180975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Calibri" panose="020F0502020204030204" pitchFamily="34" charset="0"/>
              <a:buChar char="‒"/>
            </a:pPr>
            <a:r>
              <a:rPr lang="en-GB" sz="1200" dirty="0"/>
              <a:t>The EQ-5D-Y-3L asks if the child is feeling </a:t>
            </a:r>
            <a:r>
              <a:rPr lang="en-GB" sz="1200" b="1" dirty="0"/>
              <a:t>worried</a:t>
            </a:r>
            <a:r>
              <a:rPr lang="en-GB" sz="1200" dirty="0"/>
              <a:t>, </a:t>
            </a:r>
            <a:r>
              <a:rPr lang="en-GB" sz="1200" b="1" dirty="0"/>
              <a:t>sad</a:t>
            </a:r>
            <a:r>
              <a:rPr lang="en-GB" sz="1200" dirty="0"/>
              <a:t> or </a:t>
            </a:r>
            <a:r>
              <a:rPr lang="en-GB" sz="1200" b="1" dirty="0"/>
              <a:t>unhappy</a:t>
            </a:r>
            <a:r>
              <a:rPr lang="en-GB" sz="1200" dirty="0"/>
              <a:t> 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5E6384F5-B26D-708D-AA5D-893CA86459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9661" y="2902850"/>
            <a:ext cx="4851570" cy="1600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344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03F666-2F11-3A63-EDF1-412ED538DA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AD17CAA-4C4C-84EF-040B-80A2D1024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How was EQ-5D-Y-3L developed?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23B4932-4218-4C8B-722E-BD6E9B2F7EB8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6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5939559B-188C-ED8D-43C5-4B183A2AA1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425" y="1326643"/>
            <a:ext cx="5779133" cy="3437535"/>
          </a:xfrm>
          <a:solidFill>
            <a:schemeClr val="bg1"/>
          </a:solidFill>
        </p:spPr>
        <p:txBody>
          <a:bodyPr>
            <a:noAutofit/>
          </a:bodyPr>
          <a:lstStyle/>
          <a:p>
            <a:r>
              <a:rPr lang="en-GB" sz="1400" dirty="0"/>
              <a:t>EQ-5D-Y (for ‘youth’) was carefully developed from the EQ-5D-3L through multiple rounds of expert review and pilot testing in young people aged 8 to 18</a:t>
            </a:r>
          </a:p>
          <a:p>
            <a:r>
              <a:rPr lang="en-GB" sz="1400" dirty="0"/>
              <a:t>Development and initial testing consisted of six steps: </a:t>
            </a:r>
          </a:p>
          <a:p>
            <a:pPr marL="585788" lvl="5" indent="-2286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1200" dirty="0"/>
              <a:t>Review of adult version to confirm applicability of the five EQ-5D domains to a younger age group</a:t>
            </a:r>
          </a:p>
          <a:p>
            <a:pPr marL="585788" lvl="5" indent="-2286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1200" dirty="0"/>
              <a:t>Revision of questionnaire to use age-appropriate wording</a:t>
            </a:r>
          </a:p>
          <a:p>
            <a:pPr marL="585788" lvl="5" indent="-2286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1200" dirty="0"/>
              <a:t>Translation of standardised source version</a:t>
            </a:r>
          </a:p>
          <a:p>
            <a:pPr marL="585788" lvl="5" indent="-2286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1200" dirty="0"/>
              <a:t>Cognitive debriefing interviews in 4 countries in samples of healthy and chronically ill young people to assess item comprehension, acceptability and interpretation</a:t>
            </a:r>
          </a:p>
          <a:p>
            <a:pPr marL="585788" lvl="5" indent="-2286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1200" dirty="0"/>
              <a:t>Integration of results and linguistic harmonisation of new questionnaire</a:t>
            </a:r>
          </a:p>
          <a:p>
            <a:pPr marL="585788" lvl="5" indent="-228600">
              <a:lnSpc>
                <a:spcPct val="100000"/>
              </a:lnSpc>
              <a:spcBef>
                <a:spcPts val="600"/>
              </a:spcBef>
              <a:buClr>
                <a:schemeClr val="accent2"/>
              </a:buClr>
              <a:buFont typeface="+mj-lt"/>
              <a:buAutoNum type="arabicPeriod"/>
            </a:pPr>
            <a:r>
              <a:rPr lang="en-GB" sz="1200" dirty="0"/>
              <a:t>Comparison of results between the new EQ-5D-Y-3L and the standard adult </a:t>
            </a:r>
            <a:br>
              <a:rPr lang="en-GB" sz="1200" dirty="0"/>
            </a:br>
            <a:r>
              <a:rPr lang="en-GB" sz="1200" dirty="0"/>
              <a:t>EQ-5D</a:t>
            </a:r>
          </a:p>
        </p:txBody>
      </p:sp>
      <p:pic>
        <p:nvPicPr>
          <p:cNvPr id="3" name="Picture 2" descr="A picture containing text, automaton&#10;&#10;Description automatically generated">
            <a:extLst>
              <a:ext uri="{FF2B5EF4-FFF2-40B4-BE49-F238E27FC236}">
                <a16:creationId xmlns:a16="http://schemas.microsoft.com/office/drawing/2014/main" id="{04487B42-80E5-1EE7-C224-33A89FC2B5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612555" y="3378631"/>
            <a:ext cx="719176" cy="144581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B0A91238-DEDC-5BC9-8CEA-E0683B4D5E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62362" y="468047"/>
            <a:ext cx="1435123" cy="426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19510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D4C16B-B1C5-E7D0-0EF5-947FB317C4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picture containing application&#10;&#10;Description automatically generated">
            <a:extLst>
              <a:ext uri="{FF2B5EF4-FFF2-40B4-BE49-F238E27FC236}">
                <a16:creationId xmlns:a16="http://schemas.microsoft.com/office/drawing/2014/main" id="{660781A6-20B9-5BBB-D6AE-7BB4E7306E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2320" y="421158"/>
            <a:ext cx="2011680" cy="4276757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28C3895E-FC55-D619-0AF3-41BA29CCB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How to complete EQ-5D-Y-3L?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35FF78C6-9BF1-1F62-898F-762391E77A9A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7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83BD44B1-10EF-AC71-DCAB-A429D206B6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20426" y="1326643"/>
            <a:ext cx="2344708" cy="3437535"/>
          </a:xfrm>
          <a:noFill/>
        </p:spPr>
        <p:txBody>
          <a:bodyPr>
            <a:noAutofit/>
          </a:bodyPr>
          <a:lstStyle/>
          <a:p>
            <a:r>
              <a:rPr lang="en-GB" sz="1400" dirty="0"/>
              <a:t>The EQ-5D-Y-3L comprises two parts: the </a:t>
            </a:r>
            <a:r>
              <a:rPr lang="en-GB" sz="1400" b="1" dirty="0"/>
              <a:t>descriptive system</a:t>
            </a:r>
            <a:r>
              <a:rPr lang="en-GB" sz="1400" dirty="0"/>
              <a:t> and the </a:t>
            </a:r>
            <a:r>
              <a:rPr lang="en-GB" sz="1400" b="1" dirty="0"/>
              <a:t>EQ VAS</a:t>
            </a:r>
          </a:p>
          <a:p>
            <a:r>
              <a:rPr lang="en-GB" sz="1400" dirty="0"/>
              <a:t>On the </a:t>
            </a:r>
            <a:r>
              <a:rPr lang="en-GB" sz="1400" b="1" dirty="0"/>
              <a:t>descriptive system </a:t>
            </a:r>
            <a:r>
              <a:rPr lang="en-GB" sz="1400" dirty="0"/>
              <a:t>part of the questionnaire, the child checks boxes to indicate the answers that best represent their health today – across five health dimensions</a:t>
            </a:r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8A010C4E-36F1-088F-B141-6FB8072A0490}"/>
              </a:ext>
            </a:extLst>
          </p:cNvPr>
          <p:cNvSpPr/>
          <p:nvPr/>
        </p:nvSpPr>
        <p:spPr>
          <a:xfrm rot="10800000">
            <a:off x="2876895" y="2986227"/>
            <a:ext cx="1665246" cy="878322"/>
          </a:xfrm>
          <a:prstGeom prst="arc">
            <a:avLst>
              <a:gd name="adj1" fmla="val 16200000"/>
              <a:gd name="adj2" fmla="val 1"/>
            </a:avLst>
          </a:prstGeom>
          <a:ln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5908938D-12CD-D217-C8F8-33C01F641673}"/>
              </a:ext>
            </a:extLst>
          </p:cNvPr>
          <p:cNvSpPr txBox="1">
            <a:spLocks/>
          </p:cNvSpPr>
          <p:nvPr/>
        </p:nvSpPr>
        <p:spPr>
          <a:xfrm>
            <a:off x="6372056" y="1267459"/>
            <a:ext cx="1770753" cy="3437535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144000" indent="-1440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Apple Symbols" panose="02000000000000000000" pitchFamily="2" charset="-79"/>
              <a:buChar char="⏤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None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The child then rates how good or bad their overall health is that day on the </a:t>
            </a:r>
            <a:r>
              <a:rPr lang="en-GB" sz="1400" b="1" dirty="0"/>
              <a:t>EQ VAS </a:t>
            </a:r>
            <a:r>
              <a:rPr lang="en-GB" sz="1400" dirty="0"/>
              <a:t>(visual analogue scale) </a:t>
            </a:r>
          </a:p>
          <a:p>
            <a:endParaRPr lang="en-GB" sz="1400" dirty="0"/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2528CBB3-47C3-4291-2AA2-E4D5DB021C90}"/>
              </a:ext>
            </a:extLst>
          </p:cNvPr>
          <p:cNvSpPr/>
          <p:nvPr/>
        </p:nvSpPr>
        <p:spPr>
          <a:xfrm rot="16200000" flipH="1">
            <a:off x="7533115" y="1630307"/>
            <a:ext cx="1219388" cy="1770826"/>
          </a:xfrm>
          <a:prstGeom prst="arc">
            <a:avLst/>
          </a:prstGeom>
          <a:ln>
            <a:headEnd type="non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ACA8490-B3B9-CE93-4549-451CFEAA36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60775" y="1186794"/>
            <a:ext cx="2695572" cy="3508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2125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FB2BC71B-0B38-CF5C-C536-06271630B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603" y="683329"/>
            <a:ext cx="8223265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Recommended age range of users of the EQ-5D-Y-3L version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02790AA-24A6-A9A8-2523-3DBDB29C6B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9879" y="1199557"/>
            <a:ext cx="3683298" cy="3471632"/>
          </a:xfrm>
          <a:noFill/>
        </p:spPr>
        <p:txBody>
          <a:bodyPr>
            <a:noAutofit/>
          </a:bodyPr>
          <a:lstStyle/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In young children (aged </a:t>
            </a:r>
            <a:r>
              <a:rPr lang="en-GB" sz="1400" b="1" dirty="0"/>
              <a:t>4–7 years</a:t>
            </a:r>
            <a:r>
              <a:rPr lang="en-GB" sz="1400" dirty="0"/>
              <a:t>), proxy and interviewer-administered versions can be used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In children aged </a:t>
            </a:r>
            <a:r>
              <a:rPr lang="en-GB" sz="1400" b="1" dirty="0"/>
              <a:t>8–11 years</a:t>
            </a:r>
            <a:r>
              <a:rPr lang="en-GB" sz="1400" dirty="0"/>
              <a:t>, the </a:t>
            </a:r>
            <a:br>
              <a:rPr lang="en-GB" sz="1400" dirty="0"/>
            </a:br>
            <a:r>
              <a:rPr lang="en-GB" sz="1400" dirty="0"/>
              <a:t>EQ-5D-Y-3L* is generally recommended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For older adolescents (</a:t>
            </a:r>
            <a:r>
              <a:rPr lang="en-GB" sz="1400" b="1" dirty="0"/>
              <a:t>12–15 years</a:t>
            </a:r>
            <a:r>
              <a:rPr lang="en-GB" sz="1400" dirty="0"/>
              <a:t>) EQ-5D-Y-3L* is generally recommended, but sometimes it may be more appropriate to use an adult EQ-5D version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For those </a:t>
            </a:r>
            <a:r>
              <a:rPr lang="en-GB" sz="1400" b="1" dirty="0"/>
              <a:t>aged 16–18 </a:t>
            </a:r>
            <a:r>
              <a:rPr lang="en-GB" sz="1400" dirty="0"/>
              <a:t>the adult version is recommended, but the EQ-5D-Y-3L* can also be used</a:t>
            </a:r>
          </a:p>
          <a:p>
            <a:pPr marL="288000" indent="-288000">
              <a:lnSpc>
                <a:spcPct val="100000"/>
              </a:lnSpc>
              <a:spcBef>
                <a:spcPts val="600"/>
              </a:spcBef>
            </a:pPr>
            <a:r>
              <a:rPr lang="en-GB" sz="1400" dirty="0"/>
              <a:t>Research on how to measure </a:t>
            </a:r>
            <a:r>
              <a:rPr lang="en-GB" sz="1400" dirty="0" err="1"/>
              <a:t>HRQoL</a:t>
            </a:r>
            <a:r>
              <a:rPr lang="en-GB" sz="1400" dirty="0"/>
              <a:t> in children aged </a:t>
            </a:r>
            <a:r>
              <a:rPr lang="en-GB" sz="1400" b="1" dirty="0"/>
              <a:t>&lt;4 years </a:t>
            </a:r>
            <a:r>
              <a:rPr lang="en-GB" sz="1400" dirty="0"/>
              <a:t>is work in progress**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7FE2962-95AC-8759-D6F6-D1E9B5F4DAFC}"/>
              </a:ext>
            </a:extLst>
          </p:cNvPr>
          <p:cNvSpPr txBox="1"/>
          <p:nvPr/>
        </p:nvSpPr>
        <p:spPr>
          <a:xfrm>
            <a:off x="449451" y="4598381"/>
            <a:ext cx="5876930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900" dirty="0"/>
              <a:t>* Or EQ-5D-Y-5L. ** A new instrument, EQ-TIPs, is in development to measure and value health in children aged 0-3 years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495C849-C8DB-53A4-2654-27ADA28D1C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2281" y="1334705"/>
            <a:ext cx="4969935" cy="3180043"/>
          </a:xfrm>
          <a:prstGeom prst="rect">
            <a:avLst/>
          </a:prstGeom>
        </p:spPr>
      </p:pic>
      <p:sp>
        <p:nvSpPr>
          <p:cNvPr id="23" name="Tijdelijke aanduiding voor dianummer 5">
            <a:extLst>
              <a:ext uri="{FF2B5EF4-FFF2-40B4-BE49-F238E27FC236}">
                <a16:creationId xmlns:a16="http://schemas.microsoft.com/office/drawing/2014/main" id="{26610A08-119D-4788-3838-C341E5B374E7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8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8228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2E02DE-D657-9841-13F5-26B67EDA2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461F9A1-F7CB-E6D4-5611-EB099E1B89A1}"/>
              </a:ext>
            </a:extLst>
          </p:cNvPr>
          <p:cNvSpPr txBox="1">
            <a:spLocks/>
          </p:cNvSpPr>
          <p:nvPr/>
        </p:nvSpPr>
        <p:spPr>
          <a:xfrm>
            <a:off x="5446103" y="3430155"/>
            <a:ext cx="3536722" cy="1311156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144000" indent="-1440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Apple Symbols" panose="02000000000000000000" pitchFamily="2" charset="-79"/>
              <a:buChar char="⏤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None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400" dirty="0"/>
              <a:t>For further information, a systematic review on the measurement properties of the </a:t>
            </a:r>
            <a:br>
              <a:rPr lang="en-GB" sz="1400" dirty="0"/>
            </a:br>
            <a:r>
              <a:rPr lang="en-GB" sz="1400" dirty="0"/>
              <a:t>EQ-5D-Y-3L was published in June 2022</a:t>
            </a:r>
            <a:r>
              <a:rPr lang="en-GB" sz="1400" baseline="30000" dirty="0"/>
              <a:t> 1</a:t>
            </a:r>
          </a:p>
          <a:p>
            <a:endParaRPr lang="en-GB" sz="1400" dirty="0"/>
          </a:p>
          <a:p>
            <a:pPr marL="0" indent="0">
              <a:buNone/>
            </a:pPr>
            <a:r>
              <a:rPr lang="en-GB" sz="800" dirty="0"/>
              <a:t>1. </a:t>
            </a:r>
            <a:r>
              <a:rPr lang="en-GB" sz="800" dirty="0" err="1"/>
              <a:t>Golicki</a:t>
            </a:r>
            <a:r>
              <a:rPr lang="en-GB" sz="800" dirty="0"/>
              <a:t> D, </a:t>
            </a:r>
            <a:r>
              <a:rPr lang="en-GB" sz="800" dirty="0" err="1"/>
              <a:t>Młyńczak</a:t>
            </a:r>
            <a:r>
              <a:rPr lang="en-GB" sz="800" dirty="0"/>
              <a:t> K. Measurement properties of the EQ-5D-Y: A systematic review. Value Health 2022 Jun 22:S1098-3015(22)02001-0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74FC582-E883-1AB0-7669-29356374ED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The psychometrics of EQ-5D-Y-3L have been extensively tested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0C887107-2E00-16E4-9DA3-7465FDCAFB9B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9</a:t>
            </a:fld>
            <a:endParaRPr lang="en-GB" sz="800" dirty="0">
              <a:solidFill>
                <a:schemeClr val="bg1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2EB6C28-2865-BB2A-3384-96250FD3D48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9822" y="1520763"/>
            <a:ext cx="3536722" cy="326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5685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59D646-1068-F83C-4650-CBE510F9BA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4C160C0-D948-0B66-D150-CEFB887CC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Using EQ-5D-Y-3L value sets in economic evaluations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7B67428D-E82F-EBA1-695C-48EDF77FB347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10</a:t>
            </a:fld>
            <a:endParaRPr lang="en-GB" sz="800" dirty="0">
              <a:solidFill>
                <a:schemeClr val="bg1"/>
              </a:solidFill>
            </a:endParaRP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7B59E2C9-794D-D89E-600D-A38966ACD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820" y="1255343"/>
            <a:ext cx="6705931" cy="3006441"/>
          </a:xfrm>
          <a:noFill/>
        </p:spPr>
        <p:txBody>
          <a:bodyPr>
            <a:noAutofit/>
          </a:bodyPr>
          <a:lstStyle/>
          <a:p>
            <a:r>
              <a:rPr lang="en-GB" sz="1400" dirty="0"/>
              <a:t>An important feature of the EQ-5D instruments is the associated value sets, which reflect population preferences for the health states generated by the instruments</a:t>
            </a:r>
          </a:p>
          <a:p>
            <a:r>
              <a:rPr lang="en-GB" sz="1400" dirty="0"/>
              <a:t>When the descriptive system profile is linked to a value set, a single summary index value for health status is derived</a:t>
            </a:r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endParaRPr lang="en-GB" sz="1400" dirty="0"/>
          </a:p>
          <a:p>
            <a:r>
              <a:rPr lang="en-GB" sz="1400" dirty="0"/>
              <a:t>Index values facilitate the calculation of quality-adjusted life years (QALYs) that are used to inform economic evaluations of healthcare interventions</a:t>
            </a:r>
          </a:p>
          <a:p>
            <a:r>
              <a:rPr lang="en-GB" sz="1400" dirty="0"/>
              <a:t>A number of value sets for the EQ-5D-Y-3L have been published, with more in development around the world </a:t>
            </a:r>
          </a:p>
          <a:p>
            <a:r>
              <a:rPr lang="en-GB" sz="1400" dirty="0"/>
              <a:t>For a list of available EQ-5D-Y-3L valuation studies, see the EuroQol website: euroqol.org/information-and-support/resources/value-sets/</a:t>
            </a:r>
          </a:p>
          <a:p>
            <a:endParaRPr lang="en-GB" sz="1400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769C0B4-7BA0-04D3-0802-6BBE61C20F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505" y="2179054"/>
            <a:ext cx="3489141" cy="12305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1478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8CA0CEE-58A2-A470-493B-83AF4455EBB5}"/>
              </a:ext>
            </a:extLst>
          </p:cNvPr>
          <p:cNvSpPr/>
          <p:nvPr/>
        </p:nvSpPr>
        <p:spPr>
          <a:xfrm>
            <a:off x="4072955" y="1342153"/>
            <a:ext cx="2969475" cy="71292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3">
            <a:extLst>
              <a:ext uri="{FF2B5EF4-FFF2-40B4-BE49-F238E27FC236}">
                <a16:creationId xmlns:a16="http://schemas.microsoft.com/office/drawing/2014/main" id="{33A46FA2-7793-BED7-5A2B-CE972B6FF7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EQ-5D-Y-3L translations and modes of administration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22" name="Content Placeholder 2">
            <a:extLst>
              <a:ext uri="{FF2B5EF4-FFF2-40B4-BE49-F238E27FC236}">
                <a16:creationId xmlns:a16="http://schemas.microsoft.com/office/drawing/2014/main" id="{71B86CA7-6914-30BC-60F5-BB8A3537A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70020" y="1475428"/>
            <a:ext cx="6705931" cy="446371"/>
          </a:xfrm>
          <a:noFill/>
        </p:spPr>
        <p:txBody>
          <a:bodyPr>
            <a:noAutofit/>
          </a:bodyPr>
          <a:lstStyle/>
          <a:p>
            <a:r>
              <a:rPr lang="en-GB" sz="1400" dirty="0"/>
              <a:t>EQ-5D-Y is already available in more than 50 languages…</a:t>
            </a:r>
          </a:p>
          <a:p>
            <a:endParaRPr lang="en-GB" sz="1400" dirty="0"/>
          </a:p>
        </p:txBody>
      </p:sp>
      <p:sp>
        <p:nvSpPr>
          <p:cNvPr id="23" name="Content Placeholder 2">
            <a:extLst>
              <a:ext uri="{FF2B5EF4-FFF2-40B4-BE49-F238E27FC236}">
                <a16:creationId xmlns:a16="http://schemas.microsoft.com/office/drawing/2014/main" id="{C69B74B9-F083-4EA3-4C8A-352504D27590}"/>
              </a:ext>
            </a:extLst>
          </p:cNvPr>
          <p:cNvSpPr txBox="1">
            <a:spLocks/>
          </p:cNvSpPr>
          <p:nvPr/>
        </p:nvSpPr>
        <p:spPr>
          <a:xfrm>
            <a:off x="4460413" y="3766585"/>
            <a:ext cx="4462926" cy="963498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lvl1pPr marL="144000" indent="-14400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Apple Symbols" panose="02000000000000000000" pitchFamily="2" charset="-79"/>
              <a:buChar char="⏤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2pPr>
            <a:lvl3pPr marL="0" indent="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None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3pPr>
            <a:lvl4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4pPr>
            <a:lvl5pPr marL="144000" indent="-14400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Clr>
                <a:srgbClr val="397875"/>
              </a:buClr>
              <a:buSzPct val="125000"/>
              <a:buFont typeface="Wingdings" pitchFamily="2" charset="2"/>
              <a:buChar char="§"/>
              <a:defRPr sz="700" kern="12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sz="1400" dirty="0"/>
              <a:t>… and several different modes of administration (self-complete versions on paper, digital devices, </a:t>
            </a:r>
            <a:r>
              <a:rPr lang="en-GB" sz="1400" dirty="0" err="1"/>
              <a:t>REDCap</a:t>
            </a:r>
            <a:r>
              <a:rPr lang="en-GB" sz="1400" dirty="0"/>
              <a:t> or Qualtrics survey platforms; interviewer-administered versions; proxy versions)</a:t>
            </a:r>
          </a:p>
        </p:txBody>
      </p:sp>
      <p:pic>
        <p:nvPicPr>
          <p:cNvPr id="25" name="Picture 24" descr="A picture containing engineering drawing&#10;&#10;Description automatically generated">
            <a:extLst>
              <a:ext uri="{FF2B5EF4-FFF2-40B4-BE49-F238E27FC236}">
                <a16:creationId xmlns:a16="http://schemas.microsoft.com/office/drawing/2014/main" id="{A4F249DC-B8B2-89AA-B3CB-E5B0E52EBE6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92721" y="2571750"/>
            <a:ext cx="2331720" cy="2198316"/>
          </a:xfrm>
          <a:prstGeom prst="rect">
            <a:avLst/>
          </a:prstGeom>
        </p:spPr>
      </p:pic>
      <p:pic>
        <p:nvPicPr>
          <p:cNvPr id="26" name="Content Placeholder 7" descr="A picture containing text&#10;&#10;Description automatically generated">
            <a:extLst>
              <a:ext uri="{FF2B5EF4-FFF2-40B4-BE49-F238E27FC236}">
                <a16:creationId xmlns:a16="http://schemas.microsoft.com/office/drawing/2014/main" id="{025DC807-94CF-6434-07FD-192C9BF872A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0996" y="1193370"/>
            <a:ext cx="2507319" cy="2174401"/>
          </a:xfrm>
          <a:prstGeom prst="rect">
            <a:avLst/>
          </a:prstGeom>
        </p:spPr>
      </p:pic>
      <p:sp>
        <p:nvSpPr>
          <p:cNvPr id="29" name="Tijdelijke aanduiding voor dianummer 5">
            <a:extLst>
              <a:ext uri="{FF2B5EF4-FFF2-40B4-BE49-F238E27FC236}">
                <a16:creationId xmlns:a16="http://schemas.microsoft.com/office/drawing/2014/main" id="{44B814DE-B201-3B27-7EB1-A88BEBE1F0DE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11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493682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94172E-D4B0-3B3A-27D9-A920013D4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3">
            <a:extLst>
              <a:ext uri="{FF2B5EF4-FFF2-40B4-BE49-F238E27FC236}">
                <a16:creationId xmlns:a16="http://schemas.microsoft.com/office/drawing/2014/main" id="{EF30B8A6-084B-DDA5-538F-74ACE612CC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For more info…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D372712-1DF1-25AB-B12A-89E588D594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6771" y="1320456"/>
            <a:ext cx="5514265" cy="287853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C9CEF92-C4C1-0997-30A4-B081717AB2C5}"/>
              </a:ext>
            </a:extLst>
          </p:cNvPr>
          <p:cNvSpPr txBox="1"/>
          <p:nvPr/>
        </p:nvSpPr>
        <p:spPr>
          <a:xfrm>
            <a:off x="3446857" y="4370249"/>
            <a:ext cx="5514265" cy="400110"/>
          </a:xfrm>
          <a:prstGeom prst="rect">
            <a:avLst/>
          </a:prstGeom>
          <a:noFill/>
          <a:ln w="19050">
            <a:noFill/>
          </a:ln>
        </p:spPr>
        <p:txBody>
          <a:bodyPr wrap="square" rtlCol="0">
            <a:spAutoFit/>
          </a:bodyPr>
          <a:lstStyle/>
          <a:p>
            <a:r>
              <a:rPr lang="en-GB" sz="1000" dirty="0"/>
              <a:t>Links: 	</a:t>
            </a:r>
            <a:r>
              <a:rPr lang="en-GB" sz="1000" dirty="0">
                <a:solidFill>
                  <a:schemeClr val="accent2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https://euroqol.org/information-and-support/euroqol-instruments/eq-5d-y-3l/</a:t>
            </a:r>
            <a:r>
              <a:rPr lang="en-GB" sz="1000" dirty="0">
                <a:solidFill>
                  <a:schemeClr val="accent2"/>
                </a:solidFill>
              </a:rPr>
              <a:t> 	</a:t>
            </a:r>
            <a:r>
              <a:rPr lang="en-GB" sz="1000" dirty="0">
                <a:solidFill>
                  <a:schemeClr val="accent2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https://euroqol.org/information-and-support/documentation/user-guides/</a:t>
            </a:r>
            <a:endParaRPr lang="en-GB" sz="1000" u="sng" dirty="0">
              <a:solidFill>
                <a:schemeClr val="accent2"/>
              </a:solidFill>
            </a:endParaRPr>
          </a:p>
        </p:txBody>
      </p:sp>
      <p:sp>
        <p:nvSpPr>
          <p:cNvPr id="13" name="Tijdelijke aanduiding voor dianummer 5">
            <a:extLst>
              <a:ext uri="{FF2B5EF4-FFF2-40B4-BE49-F238E27FC236}">
                <a16:creationId xmlns:a16="http://schemas.microsoft.com/office/drawing/2014/main" id="{A9CA5942-60E0-C05D-0AE6-2567C59B6D80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12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3368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043D245-BF22-6905-B724-B64F2E451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35150" y="810416"/>
            <a:ext cx="7088188" cy="30566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GB" sz="2400" b="1" dirty="0">
                <a:solidFill>
                  <a:schemeClr val="accent1"/>
                </a:solidFill>
              </a:rPr>
              <a:t>Copyright of this PowerPoint presentation</a:t>
            </a:r>
            <a:endParaRPr lang="en-GB" sz="2000" b="1" dirty="0">
              <a:solidFill>
                <a:schemeClr val="accent1"/>
              </a:solidFill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2233CDFF-82A9-FB77-E069-1147EA068F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820" y="1766807"/>
            <a:ext cx="6705931" cy="2494977"/>
          </a:xfrm>
          <a:noFill/>
        </p:spPr>
        <p:txBody>
          <a:bodyPr>
            <a:noAutofit/>
          </a:bodyPr>
          <a:lstStyle/>
          <a:p>
            <a:r>
              <a:rPr lang="en-GB" sz="1600" dirty="0"/>
              <a:t>Including the copyright line ‘© EuroQol Research Foundation’ is mandatory when using information and/or images and/or any part of this slide deck in any other work or publication </a:t>
            </a:r>
          </a:p>
          <a:p>
            <a:r>
              <a:rPr lang="en-GB" sz="1600" dirty="0"/>
              <a:t>Neither this presentation nor any of its parts may be sold, distributed or modified for commercial gain</a:t>
            </a:r>
          </a:p>
          <a:p>
            <a:endParaRPr lang="en-GB" sz="1600" dirty="0"/>
          </a:p>
        </p:txBody>
      </p:sp>
      <p:sp>
        <p:nvSpPr>
          <p:cNvPr id="7" name="Tijdelijke aanduiding voor dianummer 5">
            <a:extLst>
              <a:ext uri="{FF2B5EF4-FFF2-40B4-BE49-F238E27FC236}">
                <a16:creationId xmlns:a16="http://schemas.microsoft.com/office/drawing/2014/main" id="{E4989707-0C9F-D6C1-6AB3-18E4D8823930}"/>
              </a:ext>
            </a:extLst>
          </p:cNvPr>
          <p:cNvSpPr txBox="1">
            <a:spLocks/>
          </p:cNvSpPr>
          <p:nvPr/>
        </p:nvSpPr>
        <p:spPr>
          <a:xfrm>
            <a:off x="8586216" y="4897067"/>
            <a:ext cx="413766" cy="273844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CA5B98C3-C296-2E42-BED0-9B90356BF753}" type="slidenum">
              <a:rPr lang="en-GB" sz="800" smtClean="0">
                <a:solidFill>
                  <a:schemeClr val="bg1"/>
                </a:solidFill>
              </a:rPr>
              <a:pPr algn="r"/>
              <a:t>13</a:t>
            </a:fld>
            <a:endParaRPr lang="en-GB" sz="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824127"/>
      </p:ext>
    </p:extLst>
  </p:cSld>
  <p:clrMapOvr>
    <a:masterClrMapping/>
  </p:clrMapOvr>
</p:sld>
</file>

<file path=ppt/theme/theme1.xml><?xml version="1.0" encoding="utf-8"?>
<a:theme xmlns:a="http://schemas.openxmlformats.org/drawingml/2006/main" name="EuroQol Officethema 2024">
  <a:themeElements>
    <a:clrScheme name="">
      <a:dk1>
        <a:srgbClr val="00496D"/>
      </a:dk1>
      <a:lt1>
        <a:srgbClr val="FFFFFF"/>
      </a:lt1>
      <a:dk2>
        <a:srgbClr val="6AAA89"/>
      </a:dk2>
      <a:lt2>
        <a:srgbClr val="FFFFFF"/>
      </a:lt2>
      <a:accent1>
        <a:srgbClr val="00496D"/>
      </a:accent1>
      <a:accent2>
        <a:srgbClr val="397874"/>
      </a:accent2>
      <a:accent3>
        <a:srgbClr val="C89611"/>
      </a:accent3>
      <a:accent4>
        <a:srgbClr val="80A5B6"/>
      </a:accent4>
      <a:accent5>
        <a:srgbClr val="AFC8C8"/>
      </a:accent5>
      <a:accent6>
        <a:srgbClr val="E3CB89"/>
      </a:accent6>
      <a:hlink>
        <a:srgbClr val="FFFFFF"/>
      </a:hlink>
      <a:folHlink>
        <a:srgbClr val="FFFFFF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uroQol PPP 2024_Comms Team" id="{2FE28ED4-E7D9-4106-A295-FF3AA6D377F6}" vid="{41C882B7-0AAA-4142-BF7B-D675BF434553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e70f26f-5950-4a9a-b6d5-2cd5a0083796" xsi:nil="true"/>
    <lcf76f155ced4ddcb4097134ff3c332f xmlns="d6dd1ca1-a757-4788-b8b3-1e2fd95c9f3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9F8999170FA1742BC27DA81683E8DD3" ma:contentTypeVersion="13" ma:contentTypeDescription="Create a new document." ma:contentTypeScope="" ma:versionID="23eb900766532bf7b6f2de977e321785">
  <xsd:schema xmlns:xsd="http://www.w3.org/2001/XMLSchema" xmlns:xs="http://www.w3.org/2001/XMLSchema" xmlns:p="http://schemas.microsoft.com/office/2006/metadata/properties" xmlns:ns2="d6dd1ca1-a757-4788-b8b3-1e2fd95c9f38" xmlns:ns3="ce70f26f-5950-4a9a-b6d5-2cd5a0083796" targetNamespace="http://schemas.microsoft.com/office/2006/metadata/properties" ma:root="true" ma:fieldsID="d0cc4a8ba75fe72345a9f30f900cfe97" ns2:_="" ns3:_="">
    <xsd:import namespace="d6dd1ca1-a757-4788-b8b3-1e2fd95c9f38"/>
    <xsd:import namespace="ce70f26f-5950-4a9a-b6d5-2cd5a008379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dd1ca1-a757-4788-b8b3-1e2fd95c9f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3b07230-984e-4e25-8fcf-24483e91ba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70f26f-5950-4a9a-b6d5-2cd5a008379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a73378ff-4d43-41d5-bc48-565ce431e7dc}" ma:internalName="TaxCatchAll" ma:showField="CatchAllData" ma:web="ce70f26f-5950-4a9a-b6d5-2cd5a008379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28636EE-0CDE-4EA8-AFFC-3581F8D5AC8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4F49322-C979-4AFC-BE17-F1910E2615DB}">
  <ds:schemaRefs>
    <ds:schemaRef ds:uri="http://schemas.microsoft.com/office/2006/metadata/properties"/>
    <ds:schemaRef ds:uri="http://schemas.microsoft.com/office/infopath/2007/PartnerControls"/>
    <ds:schemaRef ds:uri="fc846b63-19ef-4c7c-89b3-9ad1c7038d78"/>
    <ds:schemaRef ds:uri="e2f3d88c-52cb-4c66-a2d7-c5642fc18c4d"/>
    <ds:schemaRef ds:uri="ce70f26f-5950-4a9a-b6d5-2cd5a0083796"/>
    <ds:schemaRef ds:uri="d6dd1ca1-a757-4788-b8b3-1e2fd95c9f38"/>
  </ds:schemaRefs>
</ds:datastoreItem>
</file>

<file path=customXml/itemProps3.xml><?xml version="1.0" encoding="utf-8"?>
<ds:datastoreItem xmlns:ds="http://schemas.openxmlformats.org/officeDocument/2006/customXml" ds:itemID="{80087BDE-38CB-4249-9DAD-6C281EFC5B8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6dd1ca1-a757-4788-b8b3-1e2fd95c9f38"/>
    <ds:schemaRef ds:uri="ce70f26f-5950-4a9a-b6d5-2cd5a008379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EuroQol PPP 2024_Comms Team</Template>
  <TotalTime>7229</TotalTime>
  <Words>1766</Words>
  <Application>Microsoft Office PowerPoint</Application>
  <PresentationFormat>On-screen Show (16:9)</PresentationFormat>
  <Paragraphs>140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Apple Symbols</vt:lpstr>
      <vt:lpstr>Arial</vt:lpstr>
      <vt:lpstr>Calibri</vt:lpstr>
      <vt:lpstr>Open Sans</vt:lpstr>
      <vt:lpstr>Wingdings</vt:lpstr>
      <vt:lpstr>EuroQol Officethema 2024</vt:lpstr>
      <vt:lpstr>PowerPoint Presentation</vt:lpstr>
      <vt:lpstr>Introduction</vt:lpstr>
      <vt:lpstr>What is the EQ-5D?</vt:lpstr>
      <vt:lpstr>Why develop EQ-5D-Y-3L</vt:lpstr>
      <vt:lpstr>The EQ-5D-Y-3L has child-friendly wording</vt:lpstr>
      <vt:lpstr>How was EQ-5D-Y-3L developed?</vt:lpstr>
      <vt:lpstr>How to complete EQ-5D-Y-3L?</vt:lpstr>
      <vt:lpstr>Recommended age range of users of the EQ-5D-Y-3L version</vt:lpstr>
      <vt:lpstr>The psychometrics of EQ-5D-Y-3L have been extensively tested</vt:lpstr>
      <vt:lpstr>Using EQ-5D-Y-3L value sets in economic evaluations</vt:lpstr>
      <vt:lpstr>EQ-5D-Y-3L translations and modes of administration</vt:lpstr>
      <vt:lpstr>For more info…</vt:lpstr>
      <vt:lpstr>Copyright of this 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Tessa Kennedy-Martin</dc:creator>
  <cp:lastModifiedBy>Matthew Kennedy-Martin</cp:lastModifiedBy>
  <cp:revision>37</cp:revision>
  <dcterms:created xsi:type="dcterms:W3CDTF">2024-08-19T13:57:36Z</dcterms:created>
  <dcterms:modified xsi:type="dcterms:W3CDTF">2026-10-28T13:13:41Z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0x01010099F8999170FA1742BC27DA81683E8DD3</vt:lpwstr>
  </property>
</Properties>
</file>